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312" r:id="rId2"/>
    <p:sldId id="323" r:id="rId3"/>
    <p:sldId id="314" r:id="rId4"/>
    <p:sldId id="320" r:id="rId5"/>
    <p:sldId id="322" r:id="rId6"/>
    <p:sldId id="324" r:id="rId7"/>
    <p:sldId id="319" r:id="rId8"/>
    <p:sldId id="321" r:id="rId9"/>
    <p:sldId id="306" r:id="rId10"/>
    <p:sldId id="316" r:id="rId11"/>
    <p:sldId id="318" r:id="rId12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6699FF"/>
    <a:srgbClr val="00642D"/>
    <a:srgbClr val="FF9999"/>
    <a:srgbClr val="FFCC99"/>
    <a:srgbClr val="FF7C80"/>
    <a:srgbClr val="EAEAEA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62" d="100"/>
          <a:sy n="62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FS5601\f_56_1_public\56.1\Jahresstatistiken%2056.13\Vergleiche%202019_%2020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Jahresverläufe – Beratungen</a:t>
            </a:r>
            <a:r>
              <a:rPr lang="de-DE" baseline="0" dirty="0" smtClean="0"/>
              <a:t> p. Monat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'Vergleich 2019-2020-2022'!$A$16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'Vergleich 2019-2020-2022'!$B$15:$M$15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'Vergleich 2019-2020-2022'!$B$16:$M$16</c:f>
              <c:numCache>
                <c:formatCode>General</c:formatCode>
                <c:ptCount val="12"/>
                <c:pt idx="0">
                  <c:v>363</c:v>
                </c:pt>
                <c:pt idx="1">
                  <c:v>564</c:v>
                </c:pt>
                <c:pt idx="2">
                  <c:v>631</c:v>
                </c:pt>
                <c:pt idx="3">
                  <c:v>563</c:v>
                </c:pt>
                <c:pt idx="4">
                  <c:v>484</c:v>
                </c:pt>
                <c:pt idx="5">
                  <c:v>590</c:v>
                </c:pt>
                <c:pt idx="6">
                  <c:v>534</c:v>
                </c:pt>
                <c:pt idx="7">
                  <c:v>550</c:v>
                </c:pt>
                <c:pt idx="8">
                  <c:v>594</c:v>
                </c:pt>
                <c:pt idx="9">
                  <c:v>422</c:v>
                </c:pt>
                <c:pt idx="10">
                  <c:v>490</c:v>
                </c:pt>
                <c:pt idx="11">
                  <c:v>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05-49C3-A5FF-B12D765E3A75}"/>
            </c:ext>
          </c:extLst>
        </c:ser>
        <c:ser>
          <c:idx val="1"/>
          <c:order val="1"/>
          <c:tx>
            <c:strRef>
              <c:f>'Vergleich 2019-2020-2022'!$A$17</c:f>
              <c:strCache>
                <c:ptCount val="1"/>
                <c:pt idx="0">
                  <c:v>2020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'Vergleich 2019-2020-2022'!$B$15:$M$15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'Vergleich 2019-2020-2022'!$B$17:$M$17</c:f>
              <c:numCache>
                <c:formatCode>General</c:formatCode>
                <c:ptCount val="12"/>
                <c:pt idx="0">
                  <c:v>571</c:v>
                </c:pt>
                <c:pt idx="1">
                  <c:v>408</c:v>
                </c:pt>
                <c:pt idx="2">
                  <c:v>389</c:v>
                </c:pt>
                <c:pt idx="3">
                  <c:v>451</c:v>
                </c:pt>
                <c:pt idx="4">
                  <c:v>384</c:v>
                </c:pt>
                <c:pt idx="5">
                  <c:v>566</c:v>
                </c:pt>
                <c:pt idx="6">
                  <c:v>680</c:v>
                </c:pt>
                <c:pt idx="7">
                  <c:v>713</c:v>
                </c:pt>
                <c:pt idx="8">
                  <c:v>625</c:v>
                </c:pt>
                <c:pt idx="9">
                  <c:v>544</c:v>
                </c:pt>
                <c:pt idx="10">
                  <c:v>472</c:v>
                </c:pt>
                <c:pt idx="11">
                  <c:v>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05-49C3-A5FF-B12D765E3A75}"/>
            </c:ext>
          </c:extLst>
        </c:ser>
        <c:ser>
          <c:idx val="2"/>
          <c:order val="2"/>
          <c:tx>
            <c:strRef>
              <c:f>'Vergleich 2019-2020-2022'!$A$18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2019-2020-2022'!$B$15:$M$15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'Vergleich 2019-2020-2022'!$B$18:$M$18</c:f>
              <c:numCache>
                <c:formatCode>General</c:formatCode>
                <c:ptCount val="12"/>
                <c:pt idx="0">
                  <c:v>938</c:v>
                </c:pt>
                <c:pt idx="1">
                  <c:v>985</c:v>
                </c:pt>
                <c:pt idx="2">
                  <c:v>743</c:v>
                </c:pt>
                <c:pt idx="3">
                  <c:v>1377</c:v>
                </c:pt>
                <c:pt idx="4">
                  <c:v>2237</c:v>
                </c:pt>
                <c:pt idx="5">
                  <c:v>1050</c:v>
                </c:pt>
                <c:pt idx="6">
                  <c:v>863</c:v>
                </c:pt>
                <c:pt idx="7">
                  <c:v>873</c:v>
                </c:pt>
                <c:pt idx="8">
                  <c:v>678</c:v>
                </c:pt>
                <c:pt idx="9">
                  <c:v>577</c:v>
                </c:pt>
                <c:pt idx="10">
                  <c:v>690</c:v>
                </c:pt>
                <c:pt idx="11">
                  <c:v>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05-49C3-A5FF-B12D765E3A7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9818760"/>
        <c:axId val="532799248"/>
      </c:lineChart>
      <c:catAx>
        <c:axId val="4098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799248"/>
        <c:crosses val="autoZero"/>
        <c:auto val="1"/>
        <c:lblAlgn val="ctr"/>
        <c:lblOffset val="100"/>
        <c:noMultiLvlLbl val="0"/>
      </c:catAx>
      <c:valAx>
        <c:axId val="5327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981876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Beratungsinhalte August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Tabelle1!$A$2:$A$17</c:f>
              <c:strCache>
                <c:ptCount val="16"/>
                <c:pt idx="0">
                  <c:v>Rückkehr/ Härtefälle</c:v>
                </c:pt>
                <c:pt idx="1">
                  <c:v>Tandem</c:v>
                </c:pt>
                <c:pt idx="2">
                  <c:v>Familien-zusammenführung</c:v>
                </c:pt>
                <c:pt idx="3">
                  <c:v>private Verträge</c:v>
                </c:pt>
                <c:pt idx="4">
                  <c:v>Familiäres</c:v>
                </c:pt>
                <c:pt idx="5">
                  <c:v>KiTa/ Schule</c:v>
                </c:pt>
                <c:pt idx="6">
                  <c:v>eigener Wohnraum</c:v>
                </c:pt>
                <c:pt idx="7">
                  <c:v>56.2</c:v>
                </c:pt>
                <c:pt idx="8">
                  <c:v>Ausbildung</c:v>
                </c:pt>
                <c:pt idx="9">
                  <c:v>Finanzen/ Schulden</c:v>
                </c:pt>
                <c:pt idx="10">
                  <c:v>Gesundheit</c:v>
                </c:pt>
                <c:pt idx="11">
                  <c:v>Arbeit</c:v>
                </c:pt>
                <c:pt idx="12">
                  <c:v>Aufenthalt AuslR</c:v>
                </c:pt>
                <c:pt idx="13">
                  <c:v>Bildung &amp; Spracherwerb </c:v>
                </c:pt>
                <c:pt idx="14">
                  <c:v>SGB II/ AsylbLG</c:v>
                </c:pt>
                <c:pt idx="15">
                  <c:v>Anträge/ Formulare</c:v>
                </c:pt>
              </c:strCache>
            </c:str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3</c:v>
                </c:pt>
                <c:pt idx="1">
                  <c:v>10</c:v>
                </c:pt>
                <c:pt idx="2">
                  <c:v>10</c:v>
                </c:pt>
                <c:pt idx="3">
                  <c:v>57</c:v>
                </c:pt>
                <c:pt idx="4">
                  <c:v>60</c:v>
                </c:pt>
                <c:pt idx="5">
                  <c:v>66</c:v>
                </c:pt>
                <c:pt idx="6">
                  <c:v>66</c:v>
                </c:pt>
                <c:pt idx="7">
                  <c:v>71</c:v>
                </c:pt>
                <c:pt idx="8">
                  <c:v>91</c:v>
                </c:pt>
                <c:pt idx="9">
                  <c:v>100</c:v>
                </c:pt>
                <c:pt idx="10">
                  <c:v>112</c:v>
                </c:pt>
                <c:pt idx="11">
                  <c:v>118</c:v>
                </c:pt>
                <c:pt idx="12">
                  <c:v>195</c:v>
                </c:pt>
                <c:pt idx="13">
                  <c:v>244</c:v>
                </c:pt>
                <c:pt idx="14">
                  <c:v>268</c:v>
                </c:pt>
                <c:pt idx="15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4-4BA5-81B5-0005EE3A5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2116776"/>
        <c:axId val="632116120"/>
      </c:barChart>
      <c:catAx>
        <c:axId val="63211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2116120"/>
        <c:crosses val="autoZero"/>
        <c:auto val="1"/>
        <c:lblAlgn val="ctr"/>
        <c:lblOffset val="100"/>
        <c:noMultiLvlLbl val="0"/>
      </c:catAx>
      <c:valAx>
        <c:axId val="63211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211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15E16-5ACD-4018-ABE5-11972E712CB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FAC1DB8D-149F-48C9-81F3-9A12C72FE854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Informationen</a:t>
          </a:r>
          <a:endParaRPr lang="de-D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2D809-3DAA-4595-B8F9-6423F16333AD}" type="parTrans" cxnId="{0E18F617-099D-477D-9988-ACC906E55C3B}">
      <dgm:prSet/>
      <dgm:spPr/>
      <dgm:t>
        <a:bodyPr/>
        <a:lstStyle/>
        <a:p>
          <a:endParaRPr lang="de-DE"/>
        </a:p>
      </dgm:t>
    </dgm:pt>
    <dgm:pt modelId="{430F7E47-50CC-4E12-A7DE-0E8A3DB30B02}" type="sibTrans" cxnId="{0E18F617-099D-477D-9988-ACC906E55C3B}">
      <dgm:prSet/>
      <dgm:spPr/>
      <dgm:t>
        <a:bodyPr/>
        <a:lstStyle/>
        <a:p>
          <a:endParaRPr lang="de-DE"/>
        </a:p>
      </dgm:t>
    </dgm:pt>
    <dgm:pt modelId="{895C2518-A636-4B70-A1B2-9DE02D2ECF69}">
      <dgm:prSet phldrT="[Text]" custT="1"/>
      <dgm:spPr>
        <a:noFill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Empowerment</a:t>
          </a:r>
          <a:endParaRPr lang="de-D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679C2-B5D8-4585-9BBE-1CE0006CC864}" type="parTrans" cxnId="{63B5382D-2016-42A4-933F-29AA52DA3319}">
      <dgm:prSet/>
      <dgm:spPr/>
      <dgm:t>
        <a:bodyPr/>
        <a:lstStyle/>
        <a:p>
          <a:endParaRPr lang="de-DE"/>
        </a:p>
      </dgm:t>
    </dgm:pt>
    <dgm:pt modelId="{7972EA94-63FF-409D-9677-E0F193885048}" type="sibTrans" cxnId="{63B5382D-2016-42A4-933F-29AA52DA3319}">
      <dgm:prSet/>
      <dgm:spPr/>
      <dgm:t>
        <a:bodyPr/>
        <a:lstStyle/>
        <a:p>
          <a:endParaRPr lang="de-DE"/>
        </a:p>
      </dgm:t>
    </dgm:pt>
    <dgm:pt modelId="{4CB6F580-BE5D-4D30-842E-34470D8F1189}">
      <dgm:prSet phldrT="[Text]" custT="1"/>
      <dgm:spPr>
        <a:noFill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Teilhabe</a:t>
          </a:r>
          <a:endParaRPr lang="de-D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92FED-D959-4300-A093-BFA365606BA0}" type="parTrans" cxnId="{3815A0FC-7629-4F88-AE01-6548B7542CF7}">
      <dgm:prSet/>
      <dgm:spPr/>
      <dgm:t>
        <a:bodyPr/>
        <a:lstStyle/>
        <a:p>
          <a:endParaRPr lang="de-DE"/>
        </a:p>
      </dgm:t>
    </dgm:pt>
    <dgm:pt modelId="{EA015456-7C18-4CA3-9299-C97AA5F17463}" type="sibTrans" cxnId="{3815A0FC-7629-4F88-AE01-6548B7542CF7}">
      <dgm:prSet/>
      <dgm:spPr/>
      <dgm:t>
        <a:bodyPr/>
        <a:lstStyle/>
        <a:p>
          <a:endParaRPr lang="de-DE"/>
        </a:p>
      </dgm:t>
    </dgm:pt>
    <dgm:pt modelId="{787569C3-3890-4ADE-8B24-73CC6414A492}" type="pres">
      <dgm:prSet presAssocID="{C9B15E16-5ACD-4018-ABE5-11972E712CB6}" presName="Name0" presStyleCnt="0">
        <dgm:presLayoutVars>
          <dgm:dir/>
          <dgm:resizeHandles val="exact"/>
        </dgm:presLayoutVars>
      </dgm:prSet>
      <dgm:spPr/>
    </dgm:pt>
    <dgm:pt modelId="{A1001BAF-0F9D-4CDF-9E8E-53992CFBB604}" type="pres">
      <dgm:prSet presAssocID="{C9B15E16-5ACD-4018-ABE5-11972E712CB6}" presName="fgShape" presStyleLbl="fgShp" presStyleIdx="0" presStyleCnt="1" custScaleY="210093" custLinFactNeighborX="788" custLinFactNeighborY="-42186"/>
      <dgm:spPr>
        <a:solidFill>
          <a:srgbClr val="FF9999"/>
        </a:solidFill>
      </dgm:spPr>
    </dgm:pt>
    <dgm:pt modelId="{FA316360-74D6-4AC0-8E89-FFD019F8CB66}" type="pres">
      <dgm:prSet presAssocID="{C9B15E16-5ACD-4018-ABE5-11972E712CB6}" presName="linComp" presStyleCnt="0"/>
      <dgm:spPr/>
    </dgm:pt>
    <dgm:pt modelId="{94BECC8C-86C7-4018-8064-951C0F1D62D7}" type="pres">
      <dgm:prSet presAssocID="{FAC1DB8D-149F-48C9-81F3-9A12C72FE854}" presName="compNode" presStyleCnt="0"/>
      <dgm:spPr/>
    </dgm:pt>
    <dgm:pt modelId="{E76B0744-BA1B-4A19-89CB-9D1200A63DD0}" type="pres">
      <dgm:prSet presAssocID="{FAC1DB8D-149F-48C9-81F3-9A12C72FE854}" presName="bkgdShape" presStyleLbl="node1" presStyleIdx="0" presStyleCnt="3"/>
      <dgm:spPr/>
      <dgm:t>
        <a:bodyPr/>
        <a:lstStyle/>
        <a:p>
          <a:endParaRPr lang="de-DE"/>
        </a:p>
      </dgm:t>
    </dgm:pt>
    <dgm:pt modelId="{074CC936-43F0-474A-B106-068885A6294F}" type="pres">
      <dgm:prSet presAssocID="{FAC1DB8D-149F-48C9-81F3-9A12C72FE85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A13A80-C6A8-4156-84BC-7480A5C2BA18}" type="pres">
      <dgm:prSet presAssocID="{FAC1DB8D-149F-48C9-81F3-9A12C72FE854}" presName="invisiNode" presStyleLbl="node1" presStyleIdx="0" presStyleCnt="3"/>
      <dgm:spPr/>
    </dgm:pt>
    <dgm:pt modelId="{91F80FC0-B07B-48DD-9729-69728797719F}" type="pres">
      <dgm:prSet presAssocID="{FAC1DB8D-149F-48C9-81F3-9A12C72FE85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3EFC0B9-BCB7-4087-BB58-72842BA7ABC8}" type="pres">
      <dgm:prSet presAssocID="{430F7E47-50CC-4E12-A7DE-0E8A3DB30B02}" presName="sibTrans" presStyleLbl="sibTrans2D1" presStyleIdx="0" presStyleCnt="0"/>
      <dgm:spPr/>
      <dgm:t>
        <a:bodyPr/>
        <a:lstStyle/>
        <a:p>
          <a:endParaRPr lang="de-DE"/>
        </a:p>
      </dgm:t>
    </dgm:pt>
    <dgm:pt modelId="{B7A09BC8-C010-44E2-8695-02DE29039959}" type="pres">
      <dgm:prSet presAssocID="{895C2518-A636-4B70-A1B2-9DE02D2ECF69}" presName="compNode" presStyleCnt="0"/>
      <dgm:spPr/>
    </dgm:pt>
    <dgm:pt modelId="{7C1B8CA4-7672-47DD-99F0-E852B51A9EE0}" type="pres">
      <dgm:prSet presAssocID="{895C2518-A636-4B70-A1B2-9DE02D2ECF69}" presName="bkgdShape" presStyleLbl="node1" presStyleIdx="1" presStyleCnt="3"/>
      <dgm:spPr/>
      <dgm:t>
        <a:bodyPr/>
        <a:lstStyle/>
        <a:p>
          <a:endParaRPr lang="de-DE"/>
        </a:p>
      </dgm:t>
    </dgm:pt>
    <dgm:pt modelId="{0BFC77E8-E7B4-4420-9C15-1CA35217EDF0}" type="pres">
      <dgm:prSet presAssocID="{895C2518-A636-4B70-A1B2-9DE02D2ECF6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12708C-76D4-45DD-8D74-B05AA62BED90}" type="pres">
      <dgm:prSet presAssocID="{895C2518-A636-4B70-A1B2-9DE02D2ECF69}" presName="invisiNode" presStyleLbl="node1" presStyleIdx="1" presStyleCnt="3"/>
      <dgm:spPr/>
    </dgm:pt>
    <dgm:pt modelId="{2D65DA16-9A9B-49D3-8549-F06F2A930394}" type="pres">
      <dgm:prSet presAssocID="{895C2518-A636-4B70-A1B2-9DE02D2ECF69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DB380CA-2611-411C-8B8E-3BD284B9E491}" type="pres">
      <dgm:prSet presAssocID="{7972EA94-63FF-409D-9677-E0F19388504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1689D8FB-670C-4356-B375-EAED685E23AA}" type="pres">
      <dgm:prSet presAssocID="{4CB6F580-BE5D-4D30-842E-34470D8F1189}" presName="compNode" presStyleCnt="0"/>
      <dgm:spPr/>
    </dgm:pt>
    <dgm:pt modelId="{35E5B4E2-6A40-47C5-A3AF-D48CA45067CE}" type="pres">
      <dgm:prSet presAssocID="{4CB6F580-BE5D-4D30-842E-34470D8F1189}" presName="bkgdShape" presStyleLbl="node1" presStyleIdx="2" presStyleCnt="3"/>
      <dgm:spPr/>
      <dgm:t>
        <a:bodyPr/>
        <a:lstStyle/>
        <a:p>
          <a:endParaRPr lang="de-DE"/>
        </a:p>
      </dgm:t>
    </dgm:pt>
    <dgm:pt modelId="{9A6C8C94-A305-46A4-829B-0DBECE697A7C}" type="pres">
      <dgm:prSet presAssocID="{4CB6F580-BE5D-4D30-842E-34470D8F118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9C1199-F866-45AC-8A26-BC31C6E76255}" type="pres">
      <dgm:prSet presAssocID="{4CB6F580-BE5D-4D30-842E-34470D8F1189}" presName="invisiNode" presStyleLbl="node1" presStyleIdx="2" presStyleCnt="3"/>
      <dgm:spPr/>
    </dgm:pt>
    <dgm:pt modelId="{98F55462-9812-4482-B4B2-CCED2FCC3057}" type="pres">
      <dgm:prSet presAssocID="{4CB6F580-BE5D-4D30-842E-34470D8F1189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5C0FFA9-52EA-4801-9A6F-C91903774B5F}" type="presOf" srcId="{FAC1DB8D-149F-48C9-81F3-9A12C72FE854}" destId="{074CC936-43F0-474A-B106-068885A6294F}" srcOrd="1" destOrd="0" presId="urn:microsoft.com/office/officeart/2005/8/layout/hList7"/>
    <dgm:cxn modelId="{5E35A18E-00DA-40FB-ACA0-E07646BEBBFA}" type="presOf" srcId="{895C2518-A636-4B70-A1B2-9DE02D2ECF69}" destId="{0BFC77E8-E7B4-4420-9C15-1CA35217EDF0}" srcOrd="1" destOrd="0" presId="urn:microsoft.com/office/officeart/2005/8/layout/hList7"/>
    <dgm:cxn modelId="{CED3BF7C-08AA-461C-AA0F-347D62090FCD}" type="presOf" srcId="{C9B15E16-5ACD-4018-ABE5-11972E712CB6}" destId="{787569C3-3890-4ADE-8B24-73CC6414A492}" srcOrd="0" destOrd="0" presId="urn:microsoft.com/office/officeart/2005/8/layout/hList7"/>
    <dgm:cxn modelId="{6AE4E495-8211-4A5D-A579-E11A52C2E59F}" type="presOf" srcId="{FAC1DB8D-149F-48C9-81F3-9A12C72FE854}" destId="{E76B0744-BA1B-4A19-89CB-9D1200A63DD0}" srcOrd="0" destOrd="0" presId="urn:microsoft.com/office/officeart/2005/8/layout/hList7"/>
    <dgm:cxn modelId="{85E8E992-2A6C-4CFD-BDD3-7858D9B5778F}" type="presOf" srcId="{7972EA94-63FF-409D-9677-E0F193885048}" destId="{CDB380CA-2611-411C-8B8E-3BD284B9E491}" srcOrd="0" destOrd="0" presId="urn:microsoft.com/office/officeart/2005/8/layout/hList7"/>
    <dgm:cxn modelId="{4249F2DF-FC40-498A-B313-3F334EF0819B}" type="presOf" srcId="{4CB6F580-BE5D-4D30-842E-34470D8F1189}" destId="{35E5B4E2-6A40-47C5-A3AF-D48CA45067CE}" srcOrd="0" destOrd="0" presId="urn:microsoft.com/office/officeart/2005/8/layout/hList7"/>
    <dgm:cxn modelId="{853AE94D-A37C-483F-918F-20CCB8E19215}" type="presOf" srcId="{430F7E47-50CC-4E12-A7DE-0E8A3DB30B02}" destId="{B3EFC0B9-BCB7-4087-BB58-72842BA7ABC8}" srcOrd="0" destOrd="0" presId="urn:microsoft.com/office/officeart/2005/8/layout/hList7"/>
    <dgm:cxn modelId="{68014A92-707A-4459-8863-4669AD829FDE}" type="presOf" srcId="{895C2518-A636-4B70-A1B2-9DE02D2ECF69}" destId="{7C1B8CA4-7672-47DD-99F0-E852B51A9EE0}" srcOrd="0" destOrd="0" presId="urn:microsoft.com/office/officeart/2005/8/layout/hList7"/>
    <dgm:cxn modelId="{0E18F617-099D-477D-9988-ACC906E55C3B}" srcId="{C9B15E16-5ACD-4018-ABE5-11972E712CB6}" destId="{FAC1DB8D-149F-48C9-81F3-9A12C72FE854}" srcOrd="0" destOrd="0" parTransId="{B002D809-3DAA-4595-B8F9-6423F16333AD}" sibTransId="{430F7E47-50CC-4E12-A7DE-0E8A3DB30B02}"/>
    <dgm:cxn modelId="{63B5382D-2016-42A4-933F-29AA52DA3319}" srcId="{C9B15E16-5ACD-4018-ABE5-11972E712CB6}" destId="{895C2518-A636-4B70-A1B2-9DE02D2ECF69}" srcOrd="1" destOrd="0" parTransId="{103679C2-B5D8-4585-9BBE-1CE0006CC864}" sibTransId="{7972EA94-63FF-409D-9677-E0F193885048}"/>
    <dgm:cxn modelId="{62AE7D78-1F21-4802-B6BD-61504DC6F90E}" type="presOf" srcId="{4CB6F580-BE5D-4D30-842E-34470D8F1189}" destId="{9A6C8C94-A305-46A4-829B-0DBECE697A7C}" srcOrd="1" destOrd="0" presId="urn:microsoft.com/office/officeart/2005/8/layout/hList7"/>
    <dgm:cxn modelId="{3815A0FC-7629-4F88-AE01-6548B7542CF7}" srcId="{C9B15E16-5ACD-4018-ABE5-11972E712CB6}" destId="{4CB6F580-BE5D-4D30-842E-34470D8F1189}" srcOrd="2" destOrd="0" parTransId="{C9592FED-D959-4300-A093-BFA365606BA0}" sibTransId="{EA015456-7C18-4CA3-9299-C97AA5F17463}"/>
    <dgm:cxn modelId="{D9BA9811-2304-4470-892B-61E6D6023023}" type="presParOf" srcId="{787569C3-3890-4ADE-8B24-73CC6414A492}" destId="{A1001BAF-0F9D-4CDF-9E8E-53992CFBB604}" srcOrd="0" destOrd="0" presId="urn:microsoft.com/office/officeart/2005/8/layout/hList7"/>
    <dgm:cxn modelId="{FFE22B42-76AD-4046-A564-6D6F5B585F1C}" type="presParOf" srcId="{787569C3-3890-4ADE-8B24-73CC6414A492}" destId="{FA316360-74D6-4AC0-8E89-FFD019F8CB66}" srcOrd="1" destOrd="0" presId="urn:microsoft.com/office/officeart/2005/8/layout/hList7"/>
    <dgm:cxn modelId="{35AD9B94-35D7-46BB-A4B4-7F8247DB59CE}" type="presParOf" srcId="{FA316360-74D6-4AC0-8E89-FFD019F8CB66}" destId="{94BECC8C-86C7-4018-8064-951C0F1D62D7}" srcOrd="0" destOrd="0" presId="urn:microsoft.com/office/officeart/2005/8/layout/hList7"/>
    <dgm:cxn modelId="{D5BB076E-CD2B-4E8A-9FC9-65A8DF1CE62E}" type="presParOf" srcId="{94BECC8C-86C7-4018-8064-951C0F1D62D7}" destId="{E76B0744-BA1B-4A19-89CB-9D1200A63DD0}" srcOrd="0" destOrd="0" presId="urn:microsoft.com/office/officeart/2005/8/layout/hList7"/>
    <dgm:cxn modelId="{97A628A6-A70A-48F6-B390-EB7B4118280C}" type="presParOf" srcId="{94BECC8C-86C7-4018-8064-951C0F1D62D7}" destId="{074CC936-43F0-474A-B106-068885A6294F}" srcOrd="1" destOrd="0" presId="urn:microsoft.com/office/officeart/2005/8/layout/hList7"/>
    <dgm:cxn modelId="{17069584-4B69-4008-AFE6-C213CB1920E8}" type="presParOf" srcId="{94BECC8C-86C7-4018-8064-951C0F1D62D7}" destId="{68A13A80-C6A8-4156-84BC-7480A5C2BA18}" srcOrd="2" destOrd="0" presId="urn:microsoft.com/office/officeart/2005/8/layout/hList7"/>
    <dgm:cxn modelId="{E32B153E-6D96-4A34-B871-EA4A50034FD2}" type="presParOf" srcId="{94BECC8C-86C7-4018-8064-951C0F1D62D7}" destId="{91F80FC0-B07B-48DD-9729-69728797719F}" srcOrd="3" destOrd="0" presId="urn:microsoft.com/office/officeart/2005/8/layout/hList7"/>
    <dgm:cxn modelId="{5D32F215-DA4A-4B79-A565-C49FF9F7D903}" type="presParOf" srcId="{FA316360-74D6-4AC0-8E89-FFD019F8CB66}" destId="{B3EFC0B9-BCB7-4087-BB58-72842BA7ABC8}" srcOrd="1" destOrd="0" presId="urn:microsoft.com/office/officeart/2005/8/layout/hList7"/>
    <dgm:cxn modelId="{B339D437-94F5-4004-A646-7BB6935F7332}" type="presParOf" srcId="{FA316360-74D6-4AC0-8E89-FFD019F8CB66}" destId="{B7A09BC8-C010-44E2-8695-02DE29039959}" srcOrd="2" destOrd="0" presId="urn:microsoft.com/office/officeart/2005/8/layout/hList7"/>
    <dgm:cxn modelId="{6F1B27F1-0232-4680-9075-0E315935523B}" type="presParOf" srcId="{B7A09BC8-C010-44E2-8695-02DE29039959}" destId="{7C1B8CA4-7672-47DD-99F0-E852B51A9EE0}" srcOrd="0" destOrd="0" presId="urn:microsoft.com/office/officeart/2005/8/layout/hList7"/>
    <dgm:cxn modelId="{CC3B32E2-ECFD-4CEF-A99E-216A355A81DB}" type="presParOf" srcId="{B7A09BC8-C010-44E2-8695-02DE29039959}" destId="{0BFC77E8-E7B4-4420-9C15-1CA35217EDF0}" srcOrd="1" destOrd="0" presId="urn:microsoft.com/office/officeart/2005/8/layout/hList7"/>
    <dgm:cxn modelId="{AB02926B-0625-4B7D-8A84-AF2ED51DF449}" type="presParOf" srcId="{B7A09BC8-C010-44E2-8695-02DE29039959}" destId="{F912708C-76D4-45DD-8D74-B05AA62BED90}" srcOrd="2" destOrd="0" presId="urn:microsoft.com/office/officeart/2005/8/layout/hList7"/>
    <dgm:cxn modelId="{B9D7545B-17F1-4724-8953-9B4EA0C2CA52}" type="presParOf" srcId="{B7A09BC8-C010-44E2-8695-02DE29039959}" destId="{2D65DA16-9A9B-49D3-8549-F06F2A930394}" srcOrd="3" destOrd="0" presId="urn:microsoft.com/office/officeart/2005/8/layout/hList7"/>
    <dgm:cxn modelId="{7F982B2D-E518-47EE-AC45-948777FE0103}" type="presParOf" srcId="{FA316360-74D6-4AC0-8E89-FFD019F8CB66}" destId="{CDB380CA-2611-411C-8B8E-3BD284B9E491}" srcOrd="3" destOrd="0" presId="urn:microsoft.com/office/officeart/2005/8/layout/hList7"/>
    <dgm:cxn modelId="{B0CA1EEE-89C3-4036-B6AD-535664F1DD8D}" type="presParOf" srcId="{FA316360-74D6-4AC0-8E89-FFD019F8CB66}" destId="{1689D8FB-670C-4356-B375-EAED685E23AA}" srcOrd="4" destOrd="0" presId="urn:microsoft.com/office/officeart/2005/8/layout/hList7"/>
    <dgm:cxn modelId="{A8A19ABC-B7BA-4498-BC43-E1A8C60F2E2D}" type="presParOf" srcId="{1689D8FB-670C-4356-B375-EAED685E23AA}" destId="{35E5B4E2-6A40-47C5-A3AF-D48CA45067CE}" srcOrd="0" destOrd="0" presId="urn:microsoft.com/office/officeart/2005/8/layout/hList7"/>
    <dgm:cxn modelId="{47291FF7-2871-4180-8981-8458E4B471FE}" type="presParOf" srcId="{1689D8FB-670C-4356-B375-EAED685E23AA}" destId="{9A6C8C94-A305-46A4-829B-0DBECE697A7C}" srcOrd="1" destOrd="0" presId="urn:microsoft.com/office/officeart/2005/8/layout/hList7"/>
    <dgm:cxn modelId="{57BEF42B-7CF5-4F59-8144-2CC6DE2687BB}" type="presParOf" srcId="{1689D8FB-670C-4356-B375-EAED685E23AA}" destId="{A69C1199-F866-45AC-8A26-BC31C6E76255}" srcOrd="2" destOrd="0" presId="urn:microsoft.com/office/officeart/2005/8/layout/hList7"/>
    <dgm:cxn modelId="{D674C5AD-8956-4DE7-9C56-F7DB708783CE}" type="presParOf" srcId="{1689D8FB-670C-4356-B375-EAED685E23AA}" destId="{98F55462-9812-4482-B4B2-CCED2FCC3057}" srcOrd="3" destOrd="0" presId="urn:microsoft.com/office/officeart/2005/8/layout/hList7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C39E8-36E1-4AEC-9D92-48CBCCA1DD7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36A41B-428B-460C-999F-91B2CD11DA2C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Dezentral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5EE77-F15E-4024-9F0F-D01F982E2982}" type="parTrans" cxnId="{F40C39F0-5314-4A59-9D26-0004D1BD85B1}">
      <dgm:prSet/>
      <dgm:spPr/>
      <dgm:t>
        <a:bodyPr/>
        <a:lstStyle/>
        <a:p>
          <a:endParaRPr lang="de-DE"/>
        </a:p>
      </dgm:t>
    </dgm:pt>
    <dgm:pt modelId="{A01450EF-2AC5-4B31-B59F-01DBD55E9336}" type="sibTrans" cxnId="{F40C39F0-5314-4A59-9D26-0004D1BD85B1}">
      <dgm:prSet/>
      <dgm:spPr/>
      <dgm:t>
        <a:bodyPr/>
        <a:lstStyle/>
        <a:p>
          <a:endParaRPr lang="de-DE"/>
        </a:p>
      </dgm:t>
    </dgm:pt>
    <dgm:pt modelId="{07BA2B59-B42D-4E76-92F7-5AACCB47531D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Unterkünfte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C440D-DE62-45FB-8CA7-1AB26983E971}" type="parTrans" cxnId="{4AAC7602-D132-493A-BD4F-BECB31677B7B}">
      <dgm:prSet/>
      <dgm:spPr/>
      <dgm:t>
        <a:bodyPr/>
        <a:lstStyle/>
        <a:p>
          <a:endParaRPr lang="de-DE"/>
        </a:p>
      </dgm:t>
    </dgm:pt>
    <dgm:pt modelId="{D4BC50BA-65AE-49FB-8AD1-EA959A05F0F1}" type="sibTrans" cxnId="{4AAC7602-D132-493A-BD4F-BECB31677B7B}">
      <dgm:prSet/>
      <dgm:spPr/>
      <dgm:t>
        <a:bodyPr/>
        <a:lstStyle/>
        <a:p>
          <a:endParaRPr lang="de-DE"/>
        </a:p>
      </dgm:t>
    </dgm:pt>
    <dgm:pt modelId="{B78D6968-BB4C-4437-8603-174687BD233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LSBTIQ*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5FC9A-40B1-4433-85FF-760EAACC6835}" type="parTrans" cxnId="{B908DBF2-7148-460B-8A27-8EB915A7D475}">
      <dgm:prSet/>
      <dgm:spPr/>
      <dgm:t>
        <a:bodyPr/>
        <a:lstStyle/>
        <a:p>
          <a:endParaRPr lang="de-DE"/>
        </a:p>
      </dgm:t>
    </dgm:pt>
    <dgm:pt modelId="{E0897321-D9FE-4485-ACC8-13C8A9E471C4}" type="sibTrans" cxnId="{B908DBF2-7148-460B-8A27-8EB915A7D475}">
      <dgm:prSet/>
      <dgm:spPr/>
      <dgm:t>
        <a:bodyPr/>
        <a:lstStyle/>
        <a:p>
          <a:endParaRPr lang="de-DE"/>
        </a:p>
      </dgm:t>
    </dgm:pt>
    <dgm:pt modelId="{1F5A4203-204F-447F-ACB5-F935997E9D43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Anlaufstellen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988CA-48CA-4C45-88E2-FFF836A6C733}" type="parTrans" cxnId="{CDCFB35D-B19B-42D0-B92F-172B54252CFE}">
      <dgm:prSet/>
      <dgm:spPr/>
      <dgm:t>
        <a:bodyPr/>
        <a:lstStyle/>
        <a:p>
          <a:endParaRPr lang="de-DE"/>
        </a:p>
      </dgm:t>
    </dgm:pt>
    <dgm:pt modelId="{05362C64-0A94-4956-9CEF-117A47C0DB01}" type="sibTrans" cxnId="{CDCFB35D-B19B-42D0-B92F-172B54252CFE}">
      <dgm:prSet/>
      <dgm:spPr/>
      <dgm:t>
        <a:bodyPr/>
        <a:lstStyle/>
        <a:p>
          <a:endParaRPr lang="de-DE"/>
        </a:p>
      </dgm:t>
    </dgm:pt>
    <dgm:pt modelId="{2DE54216-C662-434A-9008-E5C6B17E5813}" type="pres">
      <dgm:prSet presAssocID="{DF2C39E8-36E1-4AEC-9D92-48CBCCA1DD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0F07135-533A-434D-842F-A3F7A1CBB350}" type="pres">
      <dgm:prSet presAssocID="{DF2C39E8-36E1-4AEC-9D92-48CBCCA1DD74}" presName="children" presStyleCnt="0"/>
      <dgm:spPr/>
    </dgm:pt>
    <dgm:pt modelId="{B1A063F5-4DC9-4F6F-AF12-54B4CEF906B9}" type="pres">
      <dgm:prSet presAssocID="{DF2C39E8-36E1-4AEC-9D92-48CBCCA1DD74}" presName="childPlaceholder" presStyleCnt="0"/>
      <dgm:spPr/>
    </dgm:pt>
    <dgm:pt modelId="{00BF820B-A07D-478F-A347-EDB9384E6917}" type="pres">
      <dgm:prSet presAssocID="{DF2C39E8-36E1-4AEC-9D92-48CBCCA1DD74}" presName="circle" presStyleCnt="0"/>
      <dgm:spPr/>
    </dgm:pt>
    <dgm:pt modelId="{928D4390-5BE1-4338-BAAA-33A00C4A8D6D}" type="pres">
      <dgm:prSet presAssocID="{DF2C39E8-36E1-4AEC-9D92-48CBCCA1DD7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027574-B1EC-48FD-B2E4-86F6811C6912}" type="pres">
      <dgm:prSet presAssocID="{DF2C39E8-36E1-4AEC-9D92-48CBCCA1DD7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2134BD-257D-4700-95AE-89A3F45338D0}" type="pres">
      <dgm:prSet presAssocID="{DF2C39E8-36E1-4AEC-9D92-48CBCCA1DD7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98061-552B-4355-A9B4-9D939EDC8F54}" type="pres">
      <dgm:prSet presAssocID="{DF2C39E8-36E1-4AEC-9D92-48CBCCA1DD7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29F911-696C-4346-B138-7C899ABB500F}" type="pres">
      <dgm:prSet presAssocID="{DF2C39E8-36E1-4AEC-9D92-48CBCCA1DD74}" presName="quadrantPlaceholder" presStyleCnt="0"/>
      <dgm:spPr/>
    </dgm:pt>
    <dgm:pt modelId="{12B577EE-F765-478E-B306-1A62DBBA4175}" type="pres">
      <dgm:prSet presAssocID="{DF2C39E8-36E1-4AEC-9D92-48CBCCA1DD74}" presName="center1" presStyleLbl="fgShp" presStyleIdx="0" presStyleCnt="2"/>
      <dgm:spPr>
        <a:ln>
          <a:solidFill>
            <a:schemeClr val="tx1"/>
          </a:solidFill>
        </a:ln>
      </dgm:spPr>
    </dgm:pt>
    <dgm:pt modelId="{76F34A52-C1DD-49BF-A6B8-FBA4885D7687}" type="pres">
      <dgm:prSet presAssocID="{DF2C39E8-36E1-4AEC-9D92-48CBCCA1DD74}" presName="center2" presStyleLbl="fgShp" presStyleIdx="1" presStyleCnt="2"/>
      <dgm:spPr>
        <a:ln>
          <a:solidFill>
            <a:schemeClr val="tx1"/>
          </a:solidFill>
        </a:ln>
      </dgm:spPr>
    </dgm:pt>
  </dgm:ptLst>
  <dgm:cxnLst>
    <dgm:cxn modelId="{CDCFB35D-B19B-42D0-B92F-172B54252CFE}" srcId="{DF2C39E8-36E1-4AEC-9D92-48CBCCA1DD74}" destId="{1F5A4203-204F-447F-ACB5-F935997E9D43}" srcOrd="3" destOrd="0" parTransId="{64C988CA-48CA-4C45-88E2-FFF836A6C733}" sibTransId="{05362C64-0A94-4956-9CEF-117A47C0DB01}"/>
    <dgm:cxn modelId="{4AAC7602-D132-493A-BD4F-BECB31677B7B}" srcId="{DF2C39E8-36E1-4AEC-9D92-48CBCCA1DD74}" destId="{07BA2B59-B42D-4E76-92F7-5AACCB47531D}" srcOrd="1" destOrd="0" parTransId="{06EC440D-DE62-45FB-8CA7-1AB26983E971}" sibTransId="{D4BC50BA-65AE-49FB-8AD1-EA959A05F0F1}"/>
    <dgm:cxn modelId="{F40C39F0-5314-4A59-9D26-0004D1BD85B1}" srcId="{DF2C39E8-36E1-4AEC-9D92-48CBCCA1DD74}" destId="{F036A41B-428B-460C-999F-91B2CD11DA2C}" srcOrd="0" destOrd="0" parTransId="{D075EE77-F15E-4024-9F0F-D01F982E2982}" sibTransId="{A01450EF-2AC5-4B31-B59F-01DBD55E9336}"/>
    <dgm:cxn modelId="{A482A0E5-F06D-47C0-84D7-7062E7581D13}" type="presOf" srcId="{F036A41B-428B-460C-999F-91B2CD11DA2C}" destId="{928D4390-5BE1-4338-BAAA-33A00C4A8D6D}" srcOrd="0" destOrd="0" presId="urn:microsoft.com/office/officeart/2005/8/layout/cycle4"/>
    <dgm:cxn modelId="{9BF51825-9978-4D61-9560-550A91B19C17}" type="presOf" srcId="{07BA2B59-B42D-4E76-92F7-5AACCB47531D}" destId="{D4027574-B1EC-48FD-B2E4-86F6811C6912}" srcOrd="0" destOrd="0" presId="urn:microsoft.com/office/officeart/2005/8/layout/cycle4"/>
    <dgm:cxn modelId="{C2C05AC2-3964-4AF9-957F-276708172D3B}" type="presOf" srcId="{1F5A4203-204F-447F-ACB5-F935997E9D43}" destId="{3C598061-552B-4355-A9B4-9D939EDC8F54}" srcOrd="0" destOrd="0" presId="urn:microsoft.com/office/officeart/2005/8/layout/cycle4"/>
    <dgm:cxn modelId="{77A0E920-7D54-4931-8187-B11E424BFC6B}" type="presOf" srcId="{DF2C39E8-36E1-4AEC-9D92-48CBCCA1DD74}" destId="{2DE54216-C662-434A-9008-E5C6B17E5813}" srcOrd="0" destOrd="0" presId="urn:microsoft.com/office/officeart/2005/8/layout/cycle4"/>
    <dgm:cxn modelId="{87D751D1-FB1D-48A8-AA4C-F4A6EAA9D3AF}" type="presOf" srcId="{B78D6968-BB4C-4437-8603-174687BD2332}" destId="{922134BD-257D-4700-95AE-89A3F45338D0}" srcOrd="0" destOrd="0" presId="urn:microsoft.com/office/officeart/2005/8/layout/cycle4"/>
    <dgm:cxn modelId="{B908DBF2-7148-460B-8A27-8EB915A7D475}" srcId="{DF2C39E8-36E1-4AEC-9D92-48CBCCA1DD74}" destId="{B78D6968-BB4C-4437-8603-174687BD2332}" srcOrd="2" destOrd="0" parTransId="{A1C5FC9A-40B1-4433-85FF-760EAACC6835}" sibTransId="{E0897321-D9FE-4485-ACC8-13C8A9E471C4}"/>
    <dgm:cxn modelId="{DBD929C8-F0F1-48A3-8B9F-44098E1692A3}" type="presParOf" srcId="{2DE54216-C662-434A-9008-E5C6B17E5813}" destId="{70F07135-533A-434D-842F-A3F7A1CBB350}" srcOrd="0" destOrd="0" presId="urn:microsoft.com/office/officeart/2005/8/layout/cycle4"/>
    <dgm:cxn modelId="{00EA5DBE-AC07-4775-AB9D-A3547D65AE5B}" type="presParOf" srcId="{70F07135-533A-434D-842F-A3F7A1CBB350}" destId="{B1A063F5-4DC9-4F6F-AF12-54B4CEF906B9}" srcOrd="0" destOrd="0" presId="urn:microsoft.com/office/officeart/2005/8/layout/cycle4"/>
    <dgm:cxn modelId="{1A6E8076-CC85-48AF-828A-007C788C53EF}" type="presParOf" srcId="{2DE54216-C662-434A-9008-E5C6B17E5813}" destId="{00BF820B-A07D-478F-A347-EDB9384E6917}" srcOrd="1" destOrd="0" presId="urn:microsoft.com/office/officeart/2005/8/layout/cycle4"/>
    <dgm:cxn modelId="{C059B844-5357-4089-9C35-2E9C687A26E0}" type="presParOf" srcId="{00BF820B-A07D-478F-A347-EDB9384E6917}" destId="{928D4390-5BE1-4338-BAAA-33A00C4A8D6D}" srcOrd="0" destOrd="0" presId="urn:microsoft.com/office/officeart/2005/8/layout/cycle4"/>
    <dgm:cxn modelId="{8FB0D2C5-46C5-4BBE-A120-36B64CFDF173}" type="presParOf" srcId="{00BF820B-A07D-478F-A347-EDB9384E6917}" destId="{D4027574-B1EC-48FD-B2E4-86F6811C6912}" srcOrd="1" destOrd="0" presId="urn:microsoft.com/office/officeart/2005/8/layout/cycle4"/>
    <dgm:cxn modelId="{1E860221-0AA2-4F82-8D0C-384CB523929C}" type="presParOf" srcId="{00BF820B-A07D-478F-A347-EDB9384E6917}" destId="{922134BD-257D-4700-95AE-89A3F45338D0}" srcOrd="2" destOrd="0" presId="urn:microsoft.com/office/officeart/2005/8/layout/cycle4"/>
    <dgm:cxn modelId="{CC582768-BDF9-49CE-9670-E6A8F54F3CF2}" type="presParOf" srcId="{00BF820B-A07D-478F-A347-EDB9384E6917}" destId="{3C598061-552B-4355-A9B4-9D939EDC8F54}" srcOrd="3" destOrd="0" presId="urn:microsoft.com/office/officeart/2005/8/layout/cycle4"/>
    <dgm:cxn modelId="{BD4A57CF-EE9E-4FF7-ADA8-1990664F338B}" type="presParOf" srcId="{00BF820B-A07D-478F-A347-EDB9384E6917}" destId="{C529F911-696C-4346-B138-7C899ABB500F}" srcOrd="4" destOrd="0" presId="urn:microsoft.com/office/officeart/2005/8/layout/cycle4"/>
    <dgm:cxn modelId="{BB4EA31F-4DD3-4A7D-A9EC-E9DA04114CA6}" type="presParOf" srcId="{2DE54216-C662-434A-9008-E5C6B17E5813}" destId="{12B577EE-F765-478E-B306-1A62DBBA4175}" srcOrd="2" destOrd="0" presId="urn:microsoft.com/office/officeart/2005/8/layout/cycle4"/>
    <dgm:cxn modelId="{21AD2573-EDE0-4532-8B9D-521B5AC199A3}" type="presParOf" srcId="{2DE54216-C662-434A-9008-E5C6B17E5813}" destId="{76F34A52-C1DD-49BF-A6B8-FBA4885D768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27908-B5F1-417F-9000-605991F02C5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EF28387-EB0A-4F56-8F34-5AFF42615BAB}">
      <dgm:prSet phldrT="[Text]" custT="1"/>
      <dgm:spPr>
        <a:ln>
          <a:solidFill>
            <a:srgbClr val="0000FF"/>
          </a:solidFill>
        </a:ln>
      </dgm:spPr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Allgemeine Sozial- und Migrations-beratung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72DFC-1249-4C0A-B8A8-FDC53492EBAF}" type="parTrans" cxnId="{7B9A938F-EA07-4193-8FFB-A6FAF70904F5}">
      <dgm:prSet/>
      <dgm:spPr/>
      <dgm:t>
        <a:bodyPr/>
        <a:lstStyle/>
        <a:p>
          <a:endParaRPr lang="de-DE"/>
        </a:p>
      </dgm:t>
    </dgm:pt>
    <dgm:pt modelId="{DE3CE1CE-6F64-468C-A1C3-087F9092A073}" type="sibTrans" cxnId="{7B9A938F-EA07-4193-8FFB-A6FAF70904F5}">
      <dgm:prSet/>
      <dgm:spPr/>
      <dgm:t>
        <a:bodyPr/>
        <a:lstStyle/>
        <a:p>
          <a:endParaRPr lang="de-DE"/>
        </a:p>
      </dgm:t>
    </dgm:pt>
    <dgm:pt modelId="{EA2E3998-7DFD-4155-A129-2130CFFCFE0E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Sprache</a:t>
          </a:r>
          <a:endParaRPr lang="de-DE" dirty="0"/>
        </a:p>
      </dgm:t>
    </dgm:pt>
    <dgm:pt modelId="{12EA1405-8FC0-4423-B32B-1D4ECA8201FD}" type="parTrans" cxnId="{C6568194-9EEB-4913-AC56-33D5282C9C37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71F8039C-15F0-4DC9-BACA-B920E6EF9BEB}" type="sibTrans" cxnId="{C6568194-9EEB-4913-AC56-33D5282C9C37}">
      <dgm:prSet/>
      <dgm:spPr/>
      <dgm:t>
        <a:bodyPr/>
        <a:lstStyle/>
        <a:p>
          <a:endParaRPr lang="de-DE"/>
        </a:p>
      </dgm:t>
    </dgm:pt>
    <dgm:pt modelId="{4B742889-ADDB-47F5-AF15-9F77B8814FE6}">
      <dgm:prSet phldrT="[Text]" custT="1"/>
      <dgm:spPr>
        <a:ln>
          <a:solidFill>
            <a:srgbClr val="0000FF"/>
          </a:solidFill>
        </a:ln>
      </dgm:spPr>
      <dgm:t>
        <a:bodyPr/>
        <a:lstStyle/>
        <a:p>
          <a:r>
            <a:rPr lang="de-DE" sz="1050" dirty="0" smtClean="0">
              <a:latin typeface="Arial" panose="020B0604020202020204" pitchFamily="34" charset="0"/>
              <a:cs typeface="Arial" panose="020B0604020202020204" pitchFamily="34" charset="0"/>
            </a:rPr>
            <a:t>Aufenthalt</a:t>
          </a:r>
          <a:endParaRPr lang="de-DE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71327-9EB6-4CE6-B584-479CBEDF87DA}" type="parTrans" cxnId="{001DD508-A3A1-4696-8342-BA9C2048016C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32CCE107-0BA2-4614-9FAF-DEA72A551D47}" type="sibTrans" cxnId="{001DD508-A3A1-4696-8342-BA9C2048016C}">
      <dgm:prSet/>
      <dgm:spPr/>
      <dgm:t>
        <a:bodyPr/>
        <a:lstStyle/>
        <a:p>
          <a:endParaRPr lang="de-DE"/>
        </a:p>
      </dgm:t>
    </dgm:pt>
    <dgm:pt modelId="{B85A19A8-6728-496F-A276-B8702F5F6BA1}">
      <dgm:prSet phldrT="[Text]" custT="1"/>
      <dgm:spPr>
        <a:ln>
          <a:solidFill>
            <a:srgbClr val="0000FF"/>
          </a:solidFill>
        </a:ln>
      </dgm:spPr>
      <dgm:t>
        <a:bodyPr/>
        <a:lstStyle/>
        <a:p>
          <a:r>
            <a:rPr lang="de-DE" sz="1050" dirty="0" smtClean="0">
              <a:latin typeface="Arial" panose="020B0604020202020204" pitchFamily="34" charset="0"/>
              <a:cs typeface="Arial" panose="020B0604020202020204" pitchFamily="34" charset="0"/>
            </a:rPr>
            <a:t>Leistungs-bezug</a:t>
          </a:r>
          <a:endParaRPr lang="de-DE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48F50-EBA6-4EFE-9215-6CF2189F743E}" type="parTrans" cxnId="{E90C4140-E601-4A74-9EB6-69A81067F377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C0B45C9D-EB52-480B-9BFF-44755C25DBB6}" type="sibTrans" cxnId="{E90C4140-E601-4A74-9EB6-69A81067F377}">
      <dgm:prSet/>
      <dgm:spPr/>
      <dgm:t>
        <a:bodyPr/>
        <a:lstStyle/>
        <a:p>
          <a:endParaRPr lang="de-DE"/>
        </a:p>
      </dgm:t>
    </dgm:pt>
    <dgm:pt modelId="{17470045-9332-4D4A-A930-243E5EA3A42C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Arbeit</a:t>
          </a:r>
          <a:endParaRPr lang="de-DE" dirty="0"/>
        </a:p>
      </dgm:t>
    </dgm:pt>
    <dgm:pt modelId="{56C53C34-9924-4A58-87DD-9F63BE3B01CD}" type="parTrans" cxnId="{046B7851-DF8A-48D7-A96D-197C0AC3757C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8B17EFC0-3011-40B4-AFB9-61B46309B529}" type="sibTrans" cxnId="{046B7851-DF8A-48D7-A96D-197C0AC3757C}">
      <dgm:prSet/>
      <dgm:spPr/>
      <dgm:t>
        <a:bodyPr/>
        <a:lstStyle/>
        <a:p>
          <a:endParaRPr lang="de-DE"/>
        </a:p>
      </dgm:t>
    </dgm:pt>
    <dgm:pt modelId="{24CA3DF5-423F-425F-99B0-533BCC302825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LSBTIQ*</a:t>
          </a:r>
        </a:p>
        <a:p>
          <a:r>
            <a:rPr lang="de-DE" dirty="0" smtClean="0"/>
            <a:t>Beratung</a:t>
          </a:r>
          <a:endParaRPr lang="de-DE" dirty="0"/>
        </a:p>
      </dgm:t>
    </dgm:pt>
    <dgm:pt modelId="{FEA8ACDA-F348-4E36-A52F-E0A6FD183BFD}" type="parTrans" cxnId="{7ECE005C-828B-431E-A22F-7DEC454D1655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E607615D-0BA7-4488-A6D9-3D79DB78387B}" type="sibTrans" cxnId="{7ECE005C-828B-431E-A22F-7DEC454D1655}">
      <dgm:prSet/>
      <dgm:spPr/>
      <dgm:t>
        <a:bodyPr/>
        <a:lstStyle/>
        <a:p>
          <a:endParaRPr lang="de-DE"/>
        </a:p>
      </dgm:t>
    </dgm:pt>
    <dgm:pt modelId="{F3F25BFF-94DD-45FB-B2B1-DB674F8B14DD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Wohnen</a:t>
          </a:r>
          <a:endParaRPr lang="de-DE" dirty="0"/>
        </a:p>
      </dgm:t>
    </dgm:pt>
    <dgm:pt modelId="{364D8145-DF9B-437D-B62D-02887060D303}" type="parTrans" cxnId="{0D7A1C4D-AC62-4C5A-BF58-E31FEE1A7F63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BEEDFD7B-ED94-40CB-B811-DB34163F5304}" type="sibTrans" cxnId="{0D7A1C4D-AC62-4C5A-BF58-E31FEE1A7F63}">
      <dgm:prSet/>
      <dgm:spPr/>
      <dgm:t>
        <a:bodyPr/>
        <a:lstStyle/>
        <a:p>
          <a:endParaRPr lang="de-DE"/>
        </a:p>
      </dgm:t>
    </dgm:pt>
    <dgm:pt modelId="{57A95172-6E6B-4292-8877-FE623E0CDC8D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Studium</a:t>
          </a:r>
          <a:endParaRPr lang="de-DE" dirty="0"/>
        </a:p>
      </dgm:t>
    </dgm:pt>
    <dgm:pt modelId="{8553983F-4E1A-44E4-B55E-FF14D81B4D58}" type="parTrans" cxnId="{663E844B-3BE6-4666-8F33-FC418E9AB444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A0501FF3-14C9-4D44-9D91-F91A883A540C}" type="sibTrans" cxnId="{663E844B-3BE6-4666-8F33-FC418E9AB444}">
      <dgm:prSet/>
      <dgm:spPr/>
      <dgm:t>
        <a:bodyPr/>
        <a:lstStyle/>
        <a:p>
          <a:endParaRPr lang="de-DE"/>
        </a:p>
      </dgm:t>
    </dgm:pt>
    <dgm:pt modelId="{EA9FCBED-1F5A-4873-844D-62BB0BA07B24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de-DE" dirty="0" smtClean="0"/>
            <a:t>Ausbildung</a:t>
          </a:r>
          <a:endParaRPr lang="de-DE" dirty="0"/>
        </a:p>
      </dgm:t>
    </dgm:pt>
    <dgm:pt modelId="{BC8CE82F-347E-47A1-AE5D-5AE8F61D871D}" type="parTrans" cxnId="{C6630CFE-8AFA-46FC-9906-3DF6035DDC55}">
      <dgm:prSet/>
      <dgm:spPr>
        <a:ln>
          <a:solidFill>
            <a:srgbClr val="0000FF"/>
          </a:solidFill>
        </a:ln>
      </dgm:spPr>
      <dgm:t>
        <a:bodyPr/>
        <a:lstStyle/>
        <a:p>
          <a:endParaRPr lang="de-DE"/>
        </a:p>
      </dgm:t>
    </dgm:pt>
    <dgm:pt modelId="{3F8F8DE2-85BF-48AC-8F4D-68BD253149C6}" type="sibTrans" cxnId="{C6630CFE-8AFA-46FC-9906-3DF6035DDC55}">
      <dgm:prSet/>
      <dgm:spPr/>
      <dgm:t>
        <a:bodyPr/>
        <a:lstStyle/>
        <a:p>
          <a:endParaRPr lang="de-DE"/>
        </a:p>
      </dgm:t>
    </dgm:pt>
    <dgm:pt modelId="{F0F1973D-5C4E-4AF3-9C54-52F1580B0CCB}" type="pres">
      <dgm:prSet presAssocID="{92427908-B5F1-417F-9000-605991F02C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C762716-5F6A-43FD-8475-8202E6DE7892}" type="pres">
      <dgm:prSet presAssocID="{9EF28387-EB0A-4F56-8F34-5AFF42615BAB}" presName="centerShape" presStyleLbl="node0" presStyleIdx="0" presStyleCnt="1" custScaleX="181953" custScaleY="171362"/>
      <dgm:spPr/>
      <dgm:t>
        <a:bodyPr/>
        <a:lstStyle/>
        <a:p>
          <a:endParaRPr lang="de-DE"/>
        </a:p>
      </dgm:t>
    </dgm:pt>
    <dgm:pt modelId="{77EFCF8D-E150-4E61-A67B-33D789959258}" type="pres">
      <dgm:prSet presAssocID="{12EA1405-8FC0-4423-B32B-1D4ECA8201FD}" presName="parTrans" presStyleLbl="sibTrans2D1" presStyleIdx="0" presStyleCnt="8"/>
      <dgm:spPr/>
      <dgm:t>
        <a:bodyPr/>
        <a:lstStyle/>
        <a:p>
          <a:endParaRPr lang="de-DE"/>
        </a:p>
      </dgm:t>
    </dgm:pt>
    <dgm:pt modelId="{606BA99F-34F1-4EFF-B5B3-EE9E14049658}" type="pres">
      <dgm:prSet presAssocID="{12EA1405-8FC0-4423-B32B-1D4ECA8201FD}" presName="connectorText" presStyleLbl="sibTrans2D1" presStyleIdx="0" presStyleCnt="8"/>
      <dgm:spPr/>
      <dgm:t>
        <a:bodyPr/>
        <a:lstStyle/>
        <a:p>
          <a:endParaRPr lang="de-DE"/>
        </a:p>
      </dgm:t>
    </dgm:pt>
    <dgm:pt modelId="{7A06B2C7-8796-43C1-8A0B-71C13D39C63D}" type="pres">
      <dgm:prSet presAssocID="{EA2E3998-7DFD-4155-A129-2130CFFCFE0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8EDF60-83EE-4E23-B537-05017891D6C6}" type="pres">
      <dgm:prSet presAssocID="{08871327-9EB6-4CE6-B584-479CBEDF87DA}" presName="parTrans" presStyleLbl="sibTrans2D1" presStyleIdx="1" presStyleCnt="8"/>
      <dgm:spPr/>
      <dgm:t>
        <a:bodyPr/>
        <a:lstStyle/>
        <a:p>
          <a:endParaRPr lang="de-DE"/>
        </a:p>
      </dgm:t>
    </dgm:pt>
    <dgm:pt modelId="{3AF6C609-1203-4A8C-9527-7E156BA125A5}" type="pres">
      <dgm:prSet presAssocID="{08871327-9EB6-4CE6-B584-479CBEDF87DA}" presName="connectorText" presStyleLbl="sibTrans2D1" presStyleIdx="1" presStyleCnt="8"/>
      <dgm:spPr/>
      <dgm:t>
        <a:bodyPr/>
        <a:lstStyle/>
        <a:p>
          <a:endParaRPr lang="de-DE"/>
        </a:p>
      </dgm:t>
    </dgm:pt>
    <dgm:pt modelId="{3C3F9D80-DA7C-4520-BB74-B5297C59901D}" type="pres">
      <dgm:prSet presAssocID="{4B742889-ADDB-47F5-AF15-9F77B8814FE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E5F246-C16F-4605-B71D-C746BF70DD42}" type="pres">
      <dgm:prSet presAssocID="{BC248F50-EBA6-4EFE-9215-6CF2189F743E}" presName="parTrans" presStyleLbl="sibTrans2D1" presStyleIdx="2" presStyleCnt="8"/>
      <dgm:spPr/>
      <dgm:t>
        <a:bodyPr/>
        <a:lstStyle/>
        <a:p>
          <a:endParaRPr lang="de-DE"/>
        </a:p>
      </dgm:t>
    </dgm:pt>
    <dgm:pt modelId="{9645FAFE-1817-4770-9387-9CB144084932}" type="pres">
      <dgm:prSet presAssocID="{BC248F50-EBA6-4EFE-9215-6CF2189F743E}" presName="connectorText" presStyleLbl="sibTrans2D1" presStyleIdx="2" presStyleCnt="8"/>
      <dgm:spPr/>
      <dgm:t>
        <a:bodyPr/>
        <a:lstStyle/>
        <a:p>
          <a:endParaRPr lang="de-DE"/>
        </a:p>
      </dgm:t>
    </dgm:pt>
    <dgm:pt modelId="{15E84EA0-C1F4-4B7D-B2C4-964402487090}" type="pres">
      <dgm:prSet presAssocID="{B85A19A8-6728-496F-A276-B8702F5F6BA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46C385-9FB1-45B4-B6C3-5655FE90D4C5}" type="pres">
      <dgm:prSet presAssocID="{FEA8ACDA-F348-4E36-A52F-E0A6FD183BFD}" presName="parTrans" presStyleLbl="sibTrans2D1" presStyleIdx="3" presStyleCnt="8"/>
      <dgm:spPr/>
      <dgm:t>
        <a:bodyPr/>
        <a:lstStyle/>
        <a:p>
          <a:endParaRPr lang="de-DE"/>
        </a:p>
      </dgm:t>
    </dgm:pt>
    <dgm:pt modelId="{C02AF798-0173-4D47-9FE2-3EA43C21672B}" type="pres">
      <dgm:prSet presAssocID="{FEA8ACDA-F348-4E36-A52F-E0A6FD183BFD}" presName="connectorText" presStyleLbl="sibTrans2D1" presStyleIdx="3" presStyleCnt="8"/>
      <dgm:spPr/>
      <dgm:t>
        <a:bodyPr/>
        <a:lstStyle/>
        <a:p>
          <a:endParaRPr lang="de-DE"/>
        </a:p>
      </dgm:t>
    </dgm:pt>
    <dgm:pt modelId="{9C49274D-61D0-4FBB-A71C-F1F60B206488}" type="pres">
      <dgm:prSet presAssocID="{24CA3DF5-423F-425F-99B0-533BCC3028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50D683-7B0E-49D7-9F37-4236712AE8E4}" type="pres">
      <dgm:prSet presAssocID="{364D8145-DF9B-437D-B62D-02887060D303}" presName="parTrans" presStyleLbl="sibTrans2D1" presStyleIdx="4" presStyleCnt="8"/>
      <dgm:spPr/>
      <dgm:t>
        <a:bodyPr/>
        <a:lstStyle/>
        <a:p>
          <a:endParaRPr lang="de-DE"/>
        </a:p>
      </dgm:t>
    </dgm:pt>
    <dgm:pt modelId="{B50623F1-9431-4E39-9AC3-A7E9C3030551}" type="pres">
      <dgm:prSet presAssocID="{364D8145-DF9B-437D-B62D-02887060D303}" presName="connectorText" presStyleLbl="sibTrans2D1" presStyleIdx="4" presStyleCnt="8"/>
      <dgm:spPr/>
      <dgm:t>
        <a:bodyPr/>
        <a:lstStyle/>
        <a:p>
          <a:endParaRPr lang="de-DE"/>
        </a:p>
      </dgm:t>
    </dgm:pt>
    <dgm:pt modelId="{4C88ACDC-CC71-4B11-8262-4C9BECD035C4}" type="pres">
      <dgm:prSet presAssocID="{F3F25BFF-94DD-45FB-B2B1-DB674F8B14D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47A26F-FA0B-4488-989B-E41333A2BF93}" type="pres">
      <dgm:prSet presAssocID="{8553983F-4E1A-44E4-B55E-FF14D81B4D58}" presName="parTrans" presStyleLbl="sibTrans2D1" presStyleIdx="5" presStyleCnt="8"/>
      <dgm:spPr/>
      <dgm:t>
        <a:bodyPr/>
        <a:lstStyle/>
        <a:p>
          <a:endParaRPr lang="de-DE"/>
        </a:p>
      </dgm:t>
    </dgm:pt>
    <dgm:pt modelId="{BCC56B67-CAE5-48AD-A93E-4CEF25A404D0}" type="pres">
      <dgm:prSet presAssocID="{8553983F-4E1A-44E4-B55E-FF14D81B4D58}" presName="connectorText" presStyleLbl="sibTrans2D1" presStyleIdx="5" presStyleCnt="8"/>
      <dgm:spPr/>
      <dgm:t>
        <a:bodyPr/>
        <a:lstStyle/>
        <a:p>
          <a:endParaRPr lang="de-DE"/>
        </a:p>
      </dgm:t>
    </dgm:pt>
    <dgm:pt modelId="{F5EE479D-A99D-448F-8278-CD070DC1A249}" type="pres">
      <dgm:prSet presAssocID="{57A95172-6E6B-4292-8877-FE623E0CDC8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364D82-5F0A-4345-9EAC-3A1F918CD57A}" type="pres">
      <dgm:prSet presAssocID="{BC8CE82F-347E-47A1-AE5D-5AE8F61D871D}" presName="parTrans" presStyleLbl="sibTrans2D1" presStyleIdx="6" presStyleCnt="8"/>
      <dgm:spPr/>
      <dgm:t>
        <a:bodyPr/>
        <a:lstStyle/>
        <a:p>
          <a:endParaRPr lang="de-DE"/>
        </a:p>
      </dgm:t>
    </dgm:pt>
    <dgm:pt modelId="{486984A0-525E-4553-98EE-B36FF9FB6DD3}" type="pres">
      <dgm:prSet presAssocID="{BC8CE82F-347E-47A1-AE5D-5AE8F61D871D}" presName="connectorText" presStyleLbl="sibTrans2D1" presStyleIdx="6" presStyleCnt="8"/>
      <dgm:spPr/>
      <dgm:t>
        <a:bodyPr/>
        <a:lstStyle/>
        <a:p>
          <a:endParaRPr lang="de-DE"/>
        </a:p>
      </dgm:t>
    </dgm:pt>
    <dgm:pt modelId="{BB2D1A53-30CE-4EF8-B02F-05EF70357264}" type="pres">
      <dgm:prSet presAssocID="{EA9FCBED-1F5A-4873-844D-62BB0BA07B2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C5B95A-F12E-4910-9728-9ED3CD7F3521}" type="pres">
      <dgm:prSet presAssocID="{56C53C34-9924-4A58-87DD-9F63BE3B01CD}" presName="parTrans" presStyleLbl="sibTrans2D1" presStyleIdx="7" presStyleCnt="8"/>
      <dgm:spPr/>
      <dgm:t>
        <a:bodyPr/>
        <a:lstStyle/>
        <a:p>
          <a:endParaRPr lang="de-DE"/>
        </a:p>
      </dgm:t>
    </dgm:pt>
    <dgm:pt modelId="{36D964CE-868C-4A91-9887-1AFD7A0237E6}" type="pres">
      <dgm:prSet presAssocID="{56C53C34-9924-4A58-87DD-9F63BE3B01CD}" presName="connectorText" presStyleLbl="sibTrans2D1" presStyleIdx="7" presStyleCnt="8"/>
      <dgm:spPr/>
      <dgm:t>
        <a:bodyPr/>
        <a:lstStyle/>
        <a:p>
          <a:endParaRPr lang="de-DE"/>
        </a:p>
      </dgm:t>
    </dgm:pt>
    <dgm:pt modelId="{36A2F1B3-B579-41BA-AA28-7D03B863F34F}" type="pres">
      <dgm:prSet presAssocID="{17470045-9332-4D4A-A930-243E5EA3A42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EE70B01-6CD5-4468-8AEA-8E5D824A7AED}" type="presOf" srcId="{EA2E3998-7DFD-4155-A129-2130CFFCFE0E}" destId="{7A06B2C7-8796-43C1-8A0B-71C13D39C63D}" srcOrd="0" destOrd="0" presId="urn:microsoft.com/office/officeart/2005/8/layout/radial5"/>
    <dgm:cxn modelId="{7B9A938F-EA07-4193-8FFB-A6FAF70904F5}" srcId="{92427908-B5F1-417F-9000-605991F02C56}" destId="{9EF28387-EB0A-4F56-8F34-5AFF42615BAB}" srcOrd="0" destOrd="0" parTransId="{1FB72DFC-1249-4C0A-B8A8-FDC53492EBAF}" sibTransId="{DE3CE1CE-6F64-468C-A1C3-087F9092A073}"/>
    <dgm:cxn modelId="{74AD76FA-FCB6-4987-A37B-056A71B69AD0}" type="presOf" srcId="{EA9FCBED-1F5A-4873-844D-62BB0BA07B24}" destId="{BB2D1A53-30CE-4EF8-B02F-05EF70357264}" srcOrd="0" destOrd="0" presId="urn:microsoft.com/office/officeart/2005/8/layout/radial5"/>
    <dgm:cxn modelId="{E90C4140-E601-4A74-9EB6-69A81067F377}" srcId="{9EF28387-EB0A-4F56-8F34-5AFF42615BAB}" destId="{B85A19A8-6728-496F-A276-B8702F5F6BA1}" srcOrd="2" destOrd="0" parTransId="{BC248F50-EBA6-4EFE-9215-6CF2189F743E}" sibTransId="{C0B45C9D-EB52-480B-9BFF-44755C25DBB6}"/>
    <dgm:cxn modelId="{0EAE6E79-5511-4982-8065-864E000B11AB}" type="presOf" srcId="{8553983F-4E1A-44E4-B55E-FF14D81B4D58}" destId="{1F47A26F-FA0B-4488-989B-E41333A2BF93}" srcOrd="0" destOrd="0" presId="urn:microsoft.com/office/officeart/2005/8/layout/radial5"/>
    <dgm:cxn modelId="{19298020-A3D4-433E-9DE1-CDA363EC5FCF}" type="presOf" srcId="{24CA3DF5-423F-425F-99B0-533BCC302825}" destId="{9C49274D-61D0-4FBB-A71C-F1F60B206488}" srcOrd="0" destOrd="0" presId="urn:microsoft.com/office/officeart/2005/8/layout/radial5"/>
    <dgm:cxn modelId="{30AF1C33-E796-46B0-9649-5D1FCBDD4D2B}" type="presOf" srcId="{BC248F50-EBA6-4EFE-9215-6CF2189F743E}" destId="{CAE5F246-C16F-4605-B71D-C746BF70DD42}" srcOrd="0" destOrd="0" presId="urn:microsoft.com/office/officeart/2005/8/layout/radial5"/>
    <dgm:cxn modelId="{8E35A16D-6DD2-40DB-999C-96C626C0F0BC}" type="presOf" srcId="{92427908-B5F1-417F-9000-605991F02C56}" destId="{F0F1973D-5C4E-4AF3-9C54-52F1580B0CCB}" srcOrd="0" destOrd="0" presId="urn:microsoft.com/office/officeart/2005/8/layout/radial5"/>
    <dgm:cxn modelId="{001DD508-A3A1-4696-8342-BA9C2048016C}" srcId="{9EF28387-EB0A-4F56-8F34-5AFF42615BAB}" destId="{4B742889-ADDB-47F5-AF15-9F77B8814FE6}" srcOrd="1" destOrd="0" parTransId="{08871327-9EB6-4CE6-B584-479CBEDF87DA}" sibTransId="{32CCE107-0BA2-4614-9FAF-DEA72A551D47}"/>
    <dgm:cxn modelId="{510600D2-4BBC-48B9-A296-94CF236822D8}" type="presOf" srcId="{4B742889-ADDB-47F5-AF15-9F77B8814FE6}" destId="{3C3F9D80-DA7C-4520-BB74-B5297C59901D}" srcOrd="0" destOrd="0" presId="urn:microsoft.com/office/officeart/2005/8/layout/radial5"/>
    <dgm:cxn modelId="{2CE9788D-DD91-453D-93F5-1AD13A3C4792}" type="presOf" srcId="{08871327-9EB6-4CE6-B584-479CBEDF87DA}" destId="{678EDF60-83EE-4E23-B537-05017891D6C6}" srcOrd="0" destOrd="0" presId="urn:microsoft.com/office/officeart/2005/8/layout/radial5"/>
    <dgm:cxn modelId="{86E3D0F6-AD93-4EA2-961D-B904537821D8}" type="presOf" srcId="{08871327-9EB6-4CE6-B584-479CBEDF87DA}" destId="{3AF6C609-1203-4A8C-9527-7E156BA125A5}" srcOrd="1" destOrd="0" presId="urn:microsoft.com/office/officeart/2005/8/layout/radial5"/>
    <dgm:cxn modelId="{E16F9EA4-3BFC-4C44-BC7F-29BC5C537B51}" type="presOf" srcId="{B85A19A8-6728-496F-A276-B8702F5F6BA1}" destId="{15E84EA0-C1F4-4B7D-B2C4-964402487090}" srcOrd="0" destOrd="0" presId="urn:microsoft.com/office/officeart/2005/8/layout/radial5"/>
    <dgm:cxn modelId="{C59A0782-2597-41C7-A08F-89AE481F675F}" type="presOf" srcId="{12EA1405-8FC0-4423-B32B-1D4ECA8201FD}" destId="{606BA99F-34F1-4EFF-B5B3-EE9E14049658}" srcOrd="1" destOrd="0" presId="urn:microsoft.com/office/officeart/2005/8/layout/radial5"/>
    <dgm:cxn modelId="{92091BB6-D784-4795-B1DA-78B438425977}" type="presOf" srcId="{12EA1405-8FC0-4423-B32B-1D4ECA8201FD}" destId="{77EFCF8D-E150-4E61-A67B-33D789959258}" srcOrd="0" destOrd="0" presId="urn:microsoft.com/office/officeart/2005/8/layout/radial5"/>
    <dgm:cxn modelId="{1C44B011-BE04-49AF-B45A-E54CF2A2DBBA}" type="presOf" srcId="{BC8CE82F-347E-47A1-AE5D-5AE8F61D871D}" destId="{03364D82-5F0A-4345-9EAC-3A1F918CD57A}" srcOrd="0" destOrd="0" presId="urn:microsoft.com/office/officeart/2005/8/layout/radial5"/>
    <dgm:cxn modelId="{C6568194-9EEB-4913-AC56-33D5282C9C37}" srcId="{9EF28387-EB0A-4F56-8F34-5AFF42615BAB}" destId="{EA2E3998-7DFD-4155-A129-2130CFFCFE0E}" srcOrd="0" destOrd="0" parTransId="{12EA1405-8FC0-4423-B32B-1D4ECA8201FD}" sibTransId="{71F8039C-15F0-4DC9-BACA-B920E6EF9BEB}"/>
    <dgm:cxn modelId="{046B7851-DF8A-48D7-A96D-197C0AC3757C}" srcId="{9EF28387-EB0A-4F56-8F34-5AFF42615BAB}" destId="{17470045-9332-4D4A-A930-243E5EA3A42C}" srcOrd="7" destOrd="0" parTransId="{56C53C34-9924-4A58-87DD-9F63BE3B01CD}" sibTransId="{8B17EFC0-3011-40B4-AFB9-61B46309B529}"/>
    <dgm:cxn modelId="{00941E56-4D44-4E4E-A96C-296B33D0237A}" type="presOf" srcId="{FEA8ACDA-F348-4E36-A52F-E0A6FD183BFD}" destId="{7246C385-9FB1-45B4-B6C3-5655FE90D4C5}" srcOrd="0" destOrd="0" presId="urn:microsoft.com/office/officeart/2005/8/layout/radial5"/>
    <dgm:cxn modelId="{95AAECC7-7763-44C1-BB85-6A12C9CEFC55}" type="presOf" srcId="{57A95172-6E6B-4292-8877-FE623E0CDC8D}" destId="{F5EE479D-A99D-448F-8278-CD070DC1A249}" srcOrd="0" destOrd="0" presId="urn:microsoft.com/office/officeart/2005/8/layout/radial5"/>
    <dgm:cxn modelId="{FCCDF57C-E3B0-4EB2-825E-9649FD713352}" type="presOf" srcId="{364D8145-DF9B-437D-B62D-02887060D303}" destId="{B50623F1-9431-4E39-9AC3-A7E9C3030551}" srcOrd="1" destOrd="0" presId="urn:microsoft.com/office/officeart/2005/8/layout/radial5"/>
    <dgm:cxn modelId="{A75831CD-D2AE-4FB2-B77C-2149CFE61178}" type="presOf" srcId="{FEA8ACDA-F348-4E36-A52F-E0A6FD183BFD}" destId="{C02AF798-0173-4D47-9FE2-3EA43C21672B}" srcOrd="1" destOrd="0" presId="urn:microsoft.com/office/officeart/2005/8/layout/radial5"/>
    <dgm:cxn modelId="{F40B112D-D84F-4AD3-96A0-8D8E68F12475}" type="presOf" srcId="{364D8145-DF9B-437D-B62D-02887060D303}" destId="{2450D683-7B0E-49D7-9F37-4236712AE8E4}" srcOrd="0" destOrd="0" presId="urn:microsoft.com/office/officeart/2005/8/layout/radial5"/>
    <dgm:cxn modelId="{A00C47B5-D7B2-4B8A-8889-F1C800BA7385}" type="presOf" srcId="{17470045-9332-4D4A-A930-243E5EA3A42C}" destId="{36A2F1B3-B579-41BA-AA28-7D03B863F34F}" srcOrd="0" destOrd="0" presId="urn:microsoft.com/office/officeart/2005/8/layout/radial5"/>
    <dgm:cxn modelId="{C6630CFE-8AFA-46FC-9906-3DF6035DDC55}" srcId="{9EF28387-EB0A-4F56-8F34-5AFF42615BAB}" destId="{EA9FCBED-1F5A-4873-844D-62BB0BA07B24}" srcOrd="6" destOrd="0" parTransId="{BC8CE82F-347E-47A1-AE5D-5AE8F61D871D}" sibTransId="{3F8F8DE2-85BF-48AC-8F4D-68BD253149C6}"/>
    <dgm:cxn modelId="{0D7A1C4D-AC62-4C5A-BF58-E31FEE1A7F63}" srcId="{9EF28387-EB0A-4F56-8F34-5AFF42615BAB}" destId="{F3F25BFF-94DD-45FB-B2B1-DB674F8B14DD}" srcOrd="4" destOrd="0" parTransId="{364D8145-DF9B-437D-B62D-02887060D303}" sibTransId="{BEEDFD7B-ED94-40CB-B811-DB34163F5304}"/>
    <dgm:cxn modelId="{D91DBA30-8654-425A-866B-A4DEEAABE333}" type="presOf" srcId="{9EF28387-EB0A-4F56-8F34-5AFF42615BAB}" destId="{8C762716-5F6A-43FD-8475-8202E6DE7892}" srcOrd="0" destOrd="0" presId="urn:microsoft.com/office/officeart/2005/8/layout/radial5"/>
    <dgm:cxn modelId="{E3C1BD39-D225-4F5B-8449-D181CB2480BC}" type="presOf" srcId="{56C53C34-9924-4A58-87DD-9F63BE3B01CD}" destId="{7EC5B95A-F12E-4910-9728-9ED3CD7F3521}" srcOrd="0" destOrd="0" presId="urn:microsoft.com/office/officeart/2005/8/layout/radial5"/>
    <dgm:cxn modelId="{52D24E38-4DE1-4474-B3F3-88F15119E7E5}" type="presOf" srcId="{F3F25BFF-94DD-45FB-B2B1-DB674F8B14DD}" destId="{4C88ACDC-CC71-4B11-8262-4C9BECD035C4}" srcOrd="0" destOrd="0" presId="urn:microsoft.com/office/officeart/2005/8/layout/radial5"/>
    <dgm:cxn modelId="{00F026C4-FC96-45FC-9B72-BAE3AF88D817}" type="presOf" srcId="{8553983F-4E1A-44E4-B55E-FF14D81B4D58}" destId="{BCC56B67-CAE5-48AD-A93E-4CEF25A404D0}" srcOrd="1" destOrd="0" presId="urn:microsoft.com/office/officeart/2005/8/layout/radial5"/>
    <dgm:cxn modelId="{54026EFF-D25D-4CEC-A307-2800BA1E5B69}" type="presOf" srcId="{BC8CE82F-347E-47A1-AE5D-5AE8F61D871D}" destId="{486984A0-525E-4553-98EE-B36FF9FB6DD3}" srcOrd="1" destOrd="0" presId="urn:microsoft.com/office/officeart/2005/8/layout/radial5"/>
    <dgm:cxn modelId="{D1E0A654-3272-45C3-9551-027802D429AF}" type="presOf" srcId="{BC248F50-EBA6-4EFE-9215-6CF2189F743E}" destId="{9645FAFE-1817-4770-9387-9CB144084932}" srcOrd="1" destOrd="0" presId="urn:microsoft.com/office/officeart/2005/8/layout/radial5"/>
    <dgm:cxn modelId="{7ECE005C-828B-431E-A22F-7DEC454D1655}" srcId="{9EF28387-EB0A-4F56-8F34-5AFF42615BAB}" destId="{24CA3DF5-423F-425F-99B0-533BCC302825}" srcOrd="3" destOrd="0" parTransId="{FEA8ACDA-F348-4E36-A52F-E0A6FD183BFD}" sibTransId="{E607615D-0BA7-4488-A6D9-3D79DB78387B}"/>
    <dgm:cxn modelId="{663E844B-3BE6-4666-8F33-FC418E9AB444}" srcId="{9EF28387-EB0A-4F56-8F34-5AFF42615BAB}" destId="{57A95172-6E6B-4292-8877-FE623E0CDC8D}" srcOrd="5" destOrd="0" parTransId="{8553983F-4E1A-44E4-B55E-FF14D81B4D58}" sibTransId="{A0501FF3-14C9-4D44-9D91-F91A883A540C}"/>
    <dgm:cxn modelId="{DA814192-7B2E-4816-9943-793538154C06}" type="presOf" srcId="{56C53C34-9924-4A58-87DD-9F63BE3B01CD}" destId="{36D964CE-868C-4A91-9887-1AFD7A0237E6}" srcOrd="1" destOrd="0" presId="urn:microsoft.com/office/officeart/2005/8/layout/radial5"/>
    <dgm:cxn modelId="{849E504C-6991-4459-8A02-88958D41CB73}" type="presParOf" srcId="{F0F1973D-5C4E-4AF3-9C54-52F1580B0CCB}" destId="{8C762716-5F6A-43FD-8475-8202E6DE7892}" srcOrd="0" destOrd="0" presId="urn:microsoft.com/office/officeart/2005/8/layout/radial5"/>
    <dgm:cxn modelId="{0B7409C4-0933-4C5C-862A-8B934E2722DD}" type="presParOf" srcId="{F0F1973D-5C4E-4AF3-9C54-52F1580B0CCB}" destId="{77EFCF8D-E150-4E61-A67B-33D789959258}" srcOrd="1" destOrd="0" presId="urn:microsoft.com/office/officeart/2005/8/layout/radial5"/>
    <dgm:cxn modelId="{CC9022E4-4905-43BB-99F8-3386BFE8365C}" type="presParOf" srcId="{77EFCF8D-E150-4E61-A67B-33D789959258}" destId="{606BA99F-34F1-4EFF-B5B3-EE9E14049658}" srcOrd="0" destOrd="0" presId="urn:microsoft.com/office/officeart/2005/8/layout/radial5"/>
    <dgm:cxn modelId="{CC3E5DA5-8E09-498D-8247-927DE40312AB}" type="presParOf" srcId="{F0F1973D-5C4E-4AF3-9C54-52F1580B0CCB}" destId="{7A06B2C7-8796-43C1-8A0B-71C13D39C63D}" srcOrd="2" destOrd="0" presId="urn:microsoft.com/office/officeart/2005/8/layout/radial5"/>
    <dgm:cxn modelId="{E71B81D4-EB86-480F-93AD-987133522AF9}" type="presParOf" srcId="{F0F1973D-5C4E-4AF3-9C54-52F1580B0CCB}" destId="{678EDF60-83EE-4E23-B537-05017891D6C6}" srcOrd="3" destOrd="0" presId="urn:microsoft.com/office/officeart/2005/8/layout/radial5"/>
    <dgm:cxn modelId="{4695A108-B871-4E60-AD2A-219CB158BB2F}" type="presParOf" srcId="{678EDF60-83EE-4E23-B537-05017891D6C6}" destId="{3AF6C609-1203-4A8C-9527-7E156BA125A5}" srcOrd="0" destOrd="0" presId="urn:microsoft.com/office/officeart/2005/8/layout/radial5"/>
    <dgm:cxn modelId="{D5CF9537-E475-4C81-894F-97E2FFD1C3A9}" type="presParOf" srcId="{F0F1973D-5C4E-4AF3-9C54-52F1580B0CCB}" destId="{3C3F9D80-DA7C-4520-BB74-B5297C59901D}" srcOrd="4" destOrd="0" presId="urn:microsoft.com/office/officeart/2005/8/layout/radial5"/>
    <dgm:cxn modelId="{9B3F9211-3927-4996-AAA9-006A133B9560}" type="presParOf" srcId="{F0F1973D-5C4E-4AF3-9C54-52F1580B0CCB}" destId="{CAE5F246-C16F-4605-B71D-C746BF70DD42}" srcOrd="5" destOrd="0" presId="urn:microsoft.com/office/officeart/2005/8/layout/radial5"/>
    <dgm:cxn modelId="{62EF529C-FB4D-4059-8D81-8BE0B8DF0510}" type="presParOf" srcId="{CAE5F246-C16F-4605-B71D-C746BF70DD42}" destId="{9645FAFE-1817-4770-9387-9CB144084932}" srcOrd="0" destOrd="0" presId="urn:microsoft.com/office/officeart/2005/8/layout/radial5"/>
    <dgm:cxn modelId="{E8B5660B-5CD1-4B37-9FB3-8A1B2F583D3A}" type="presParOf" srcId="{F0F1973D-5C4E-4AF3-9C54-52F1580B0CCB}" destId="{15E84EA0-C1F4-4B7D-B2C4-964402487090}" srcOrd="6" destOrd="0" presId="urn:microsoft.com/office/officeart/2005/8/layout/radial5"/>
    <dgm:cxn modelId="{A66B9694-6728-45FD-B1FD-0C662A5A54D7}" type="presParOf" srcId="{F0F1973D-5C4E-4AF3-9C54-52F1580B0CCB}" destId="{7246C385-9FB1-45B4-B6C3-5655FE90D4C5}" srcOrd="7" destOrd="0" presId="urn:microsoft.com/office/officeart/2005/8/layout/radial5"/>
    <dgm:cxn modelId="{6D4F7FE5-AF51-42E8-A498-4639DF5744D2}" type="presParOf" srcId="{7246C385-9FB1-45B4-B6C3-5655FE90D4C5}" destId="{C02AF798-0173-4D47-9FE2-3EA43C21672B}" srcOrd="0" destOrd="0" presId="urn:microsoft.com/office/officeart/2005/8/layout/radial5"/>
    <dgm:cxn modelId="{44D4C021-E790-4DC8-8983-746A0D764522}" type="presParOf" srcId="{F0F1973D-5C4E-4AF3-9C54-52F1580B0CCB}" destId="{9C49274D-61D0-4FBB-A71C-F1F60B206488}" srcOrd="8" destOrd="0" presId="urn:microsoft.com/office/officeart/2005/8/layout/radial5"/>
    <dgm:cxn modelId="{1BDC6020-3DF6-465A-A56C-F787D66B18D3}" type="presParOf" srcId="{F0F1973D-5C4E-4AF3-9C54-52F1580B0CCB}" destId="{2450D683-7B0E-49D7-9F37-4236712AE8E4}" srcOrd="9" destOrd="0" presId="urn:microsoft.com/office/officeart/2005/8/layout/radial5"/>
    <dgm:cxn modelId="{B12ED5D8-7FE5-438A-AB13-AFD984161B9F}" type="presParOf" srcId="{2450D683-7B0E-49D7-9F37-4236712AE8E4}" destId="{B50623F1-9431-4E39-9AC3-A7E9C3030551}" srcOrd="0" destOrd="0" presId="urn:microsoft.com/office/officeart/2005/8/layout/radial5"/>
    <dgm:cxn modelId="{CFC403C9-19C3-4092-80CB-4BFE47816F50}" type="presParOf" srcId="{F0F1973D-5C4E-4AF3-9C54-52F1580B0CCB}" destId="{4C88ACDC-CC71-4B11-8262-4C9BECD035C4}" srcOrd="10" destOrd="0" presId="urn:microsoft.com/office/officeart/2005/8/layout/radial5"/>
    <dgm:cxn modelId="{0267E3A5-3205-430D-90E0-8AC5C490E661}" type="presParOf" srcId="{F0F1973D-5C4E-4AF3-9C54-52F1580B0CCB}" destId="{1F47A26F-FA0B-4488-989B-E41333A2BF93}" srcOrd="11" destOrd="0" presId="urn:microsoft.com/office/officeart/2005/8/layout/radial5"/>
    <dgm:cxn modelId="{F4122C83-6A11-46BB-B6AC-3A5E2BE9BF00}" type="presParOf" srcId="{1F47A26F-FA0B-4488-989B-E41333A2BF93}" destId="{BCC56B67-CAE5-48AD-A93E-4CEF25A404D0}" srcOrd="0" destOrd="0" presId="urn:microsoft.com/office/officeart/2005/8/layout/radial5"/>
    <dgm:cxn modelId="{E8497162-E0C1-46E2-927F-24F4B9431DA3}" type="presParOf" srcId="{F0F1973D-5C4E-4AF3-9C54-52F1580B0CCB}" destId="{F5EE479D-A99D-448F-8278-CD070DC1A249}" srcOrd="12" destOrd="0" presId="urn:microsoft.com/office/officeart/2005/8/layout/radial5"/>
    <dgm:cxn modelId="{4C365148-1A53-478F-8F88-AEF397FE993A}" type="presParOf" srcId="{F0F1973D-5C4E-4AF3-9C54-52F1580B0CCB}" destId="{03364D82-5F0A-4345-9EAC-3A1F918CD57A}" srcOrd="13" destOrd="0" presId="urn:microsoft.com/office/officeart/2005/8/layout/radial5"/>
    <dgm:cxn modelId="{6E99B602-1AEC-43AD-AC62-D731C6A15508}" type="presParOf" srcId="{03364D82-5F0A-4345-9EAC-3A1F918CD57A}" destId="{486984A0-525E-4553-98EE-B36FF9FB6DD3}" srcOrd="0" destOrd="0" presId="urn:microsoft.com/office/officeart/2005/8/layout/radial5"/>
    <dgm:cxn modelId="{46B7F247-CE20-4F9C-A615-370C02BEB412}" type="presParOf" srcId="{F0F1973D-5C4E-4AF3-9C54-52F1580B0CCB}" destId="{BB2D1A53-30CE-4EF8-B02F-05EF70357264}" srcOrd="14" destOrd="0" presId="urn:microsoft.com/office/officeart/2005/8/layout/radial5"/>
    <dgm:cxn modelId="{702D95E7-4636-4648-B50B-8527B283ADFD}" type="presParOf" srcId="{F0F1973D-5C4E-4AF3-9C54-52F1580B0CCB}" destId="{7EC5B95A-F12E-4910-9728-9ED3CD7F3521}" srcOrd="15" destOrd="0" presId="urn:microsoft.com/office/officeart/2005/8/layout/radial5"/>
    <dgm:cxn modelId="{B3DD3B67-8918-49B1-8CE0-F41F463EE4C1}" type="presParOf" srcId="{7EC5B95A-F12E-4910-9728-9ED3CD7F3521}" destId="{36D964CE-868C-4A91-9887-1AFD7A0237E6}" srcOrd="0" destOrd="0" presId="urn:microsoft.com/office/officeart/2005/8/layout/radial5"/>
    <dgm:cxn modelId="{F28985C7-D70E-40F2-983A-C29C9A6FADF0}" type="presParOf" srcId="{F0F1973D-5C4E-4AF3-9C54-52F1580B0CCB}" destId="{36A2F1B3-B579-41BA-AA28-7D03B863F34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0744-BA1B-4A19-89CB-9D1200A63DD0}">
      <dsp:nvSpPr>
        <dsp:cNvPr id="0" name=""/>
        <dsp:cNvSpPr/>
      </dsp:nvSpPr>
      <dsp:spPr>
        <a:xfrm>
          <a:off x="1844" y="-80912"/>
          <a:ext cx="2869701" cy="496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Informationen</a:t>
          </a:r>
          <a:endParaRPr lang="de-D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4" y="1906508"/>
        <a:ext cx="2869701" cy="1987420"/>
      </dsp:txXfrm>
    </dsp:sp>
    <dsp:sp modelId="{91F80FC0-B07B-48DD-9729-69728797719F}">
      <dsp:nvSpPr>
        <dsp:cNvPr id="0" name=""/>
        <dsp:cNvSpPr/>
      </dsp:nvSpPr>
      <dsp:spPr>
        <a:xfrm>
          <a:off x="609431" y="217200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B8CA4-7672-47DD-99F0-E852B51A9EE0}">
      <dsp:nvSpPr>
        <dsp:cNvPr id="0" name=""/>
        <dsp:cNvSpPr/>
      </dsp:nvSpPr>
      <dsp:spPr>
        <a:xfrm>
          <a:off x="2957637" y="-80912"/>
          <a:ext cx="2869701" cy="49685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Empowerment</a:t>
          </a:r>
          <a:endParaRPr lang="de-D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7637" y="1906508"/>
        <a:ext cx="2869701" cy="1987420"/>
      </dsp:txXfrm>
    </dsp:sp>
    <dsp:sp modelId="{2D65DA16-9A9B-49D3-8549-F06F2A930394}">
      <dsp:nvSpPr>
        <dsp:cNvPr id="0" name=""/>
        <dsp:cNvSpPr/>
      </dsp:nvSpPr>
      <dsp:spPr>
        <a:xfrm>
          <a:off x="3565224" y="217200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5B4E2-6A40-47C5-A3AF-D48CA45067CE}">
      <dsp:nvSpPr>
        <dsp:cNvPr id="0" name=""/>
        <dsp:cNvSpPr/>
      </dsp:nvSpPr>
      <dsp:spPr>
        <a:xfrm>
          <a:off x="5913429" y="-80912"/>
          <a:ext cx="2869701" cy="49685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Teilhabe</a:t>
          </a:r>
          <a:endParaRPr lang="de-D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3429" y="1906508"/>
        <a:ext cx="2869701" cy="1987420"/>
      </dsp:txXfrm>
    </dsp:sp>
    <dsp:sp modelId="{98F55462-9812-4482-B4B2-CCED2FCC3057}">
      <dsp:nvSpPr>
        <dsp:cNvPr id="0" name=""/>
        <dsp:cNvSpPr/>
      </dsp:nvSpPr>
      <dsp:spPr>
        <a:xfrm>
          <a:off x="6521016" y="217200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01BAF-0F9D-4CDF-9E8E-53992CFBB604}">
      <dsp:nvSpPr>
        <dsp:cNvPr id="0" name=""/>
        <dsp:cNvSpPr/>
      </dsp:nvSpPr>
      <dsp:spPr>
        <a:xfrm>
          <a:off x="415086" y="3169272"/>
          <a:ext cx="8082177" cy="1565786"/>
        </a:xfrm>
        <a:prstGeom prst="leftRightArrow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390-5BE1-4338-BAAA-33A00C4A8D6D}">
      <dsp:nvSpPr>
        <dsp:cNvPr id="0" name=""/>
        <dsp:cNvSpPr/>
      </dsp:nvSpPr>
      <dsp:spPr>
        <a:xfrm>
          <a:off x="1094603" y="228176"/>
          <a:ext cx="1733344" cy="1733344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Dezentral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2288" y="735861"/>
        <a:ext cx="1225659" cy="1225659"/>
      </dsp:txXfrm>
    </dsp:sp>
    <dsp:sp modelId="{D4027574-B1EC-48FD-B2E4-86F6811C6912}">
      <dsp:nvSpPr>
        <dsp:cNvPr id="0" name=""/>
        <dsp:cNvSpPr/>
      </dsp:nvSpPr>
      <dsp:spPr>
        <a:xfrm rot="5400000">
          <a:off x="2908010" y="228176"/>
          <a:ext cx="1733344" cy="1733344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Unterkünfte</a:t>
          </a:r>
          <a:endParaRPr lang="de-D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8010" y="735861"/>
        <a:ext cx="1225659" cy="1225659"/>
      </dsp:txXfrm>
    </dsp:sp>
    <dsp:sp modelId="{922134BD-257D-4700-95AE-89A3F45338D0}">
      <dsp:nvSpPr>
        <dsp:cNvPr id="0" name=""/>
        <dsp:cNvSpPr/>
      </dsp:nvSpPr>
      <dsp:spPr>
        <a:xfrm rot="10800000">
          <a:off x="2908010" y="2041583"/>
          <a:ext cx="1733344" cy="1733344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LSBTIQ*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08010" y="2041583"/>
        <a:ext cx="1225659" cy="1225659"/>
      </dsp:txXfrm>
    </dsp:sp>
    <dsp:sp modelId="{3C598061-552B-4355-A9B4-9D939EDC8F54}">
      <dsp:nvSpPr>
        <dsp:cNvPr id="0" name=""/>
        <dsp:cNvSpPr/>
      </dsp:nvSpPr>
      <dsp:spPr>
        <a:xfrm rot="16200000">
          <a:off x="1094603" y="2041583"/>
          <a:ext cx="1733344" cy="173334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Anlaufstellen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02288" y="2041583"/>
        <a:ext cx="1225659" cy="1225659"/>
      </dsp:txXfrm>
    </dsp:sp>
    <dsp:sp modelId="{12B577EE-F765-478E-B306-1A62DBBA4175}">
      <dsp:nvSpPr>
        <dsp:cNvPr id="0" name=""/>
        <dsp:cNvSpPr/>
      </dsp:nvSpPr>
      <dsp:spPr>
        <a:xfrm>
          <a:off x="2568746" y="1641272"/>
          <a:ext cx="598464" cy="5204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34A52-C1DD-49BF-A6B8-FBA4885D7687}">
      <dsp:nvSpPr>
        <dsp:cNvPr id="0" name=""/>
        <dsp:cNvSpPr/>
      </dsp:nvSpPr>
      <dsp:spPr>
        <a:xfrm rot="10800000">
          <a:off x="2568746" y="1841427"/>
          <a:ext cx="598464" cy="5204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62716-5F6A-43FD-8475-8202E6DE7892}">
      <dsp:nvSpPr>
        <dsp:cNvPr id="0" name=""/>
        <dsp:cNvSpPr/>
      </dsp:nvSpPr>
      <dsp:spPr>
        <a:xfrm>
          <a:off x="2376264" y="1422810"/>
          <a:ext cx="1368150" cy="1288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Allgemeine Sozial- und Migrations-beratung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625" y="1611508"/>
        <a:ext cx="967428" cy="911117"/>
      </dsp:txXfrm>
    </dsp:sp>
    <dsp:sp modelId="{77EFCF8D-E150-4E61-A67B-33D789959258}">
      <dsp:nvSpPr>
        <dsp:cNvPr id="0" name=""/>
        <dsp:cNvSpPr/>
      </dsp:nvSpPr>
      <dsp:spPr>
        <a:xfrm rot="16200000">
          <a:off x="2933823" y="1062810"/>
          <a:ext cx="253033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2971778" y="1152145"/>
        <a:ext cx="177123" cy="154138"/>
      </dsp:txXfrm>
    </dsp:sp>
    <dsp:sp modelId="{7A06B2C7-8796-43C1-8A0B-71C13D39C63D}">
      <dsp:nvSpPr>
        <dsp:cNvPr id="0" name=""/>
        <dsp:cNvSpPr/>
      </dsp:nvSpPr>
      <dsp:spPr>
        <a:xfrm>
          <a:off x="2590386" y="5481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Sprache</a:t>
          </a:r>
          <a:endParaRPr lang="de-DE" sz="1100" kern="1200" dirty="0"/>
        </a:p>
      </dsp:txBody>
      <dsp:txXfrm>
        <a:off x="2728032" y="143127"/>
        <a:ext cx="664614" cy="664614"/>
      </dsp:txXfrm>
    </dsp:sp>
    <dsp:sp modelId="{678EDF60-83EE-4E23-B537-05017891D6C6}">
      <dsp:nvSpPr>
        <dsp:cNvPr id="0" name=""/>
        <dsp:cNvSpPr/>
      </dsp:nvSpPr>
      <dsp:spPr>
        <a:xfrm rot="18900000">
          <a:off x="3565075" y="1312404"/>
          <a:ext cx="242956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3575749" y="1389553"/>
        <a:ext cx="170069" cy="154138"/>
      </dsp:txXfrm>
    </dsp:sp>
    <dsp:sp modelId="{3C3F9D80-DA7C-4520-BB74-B5297C59901D}">
      <dsp:nvSpPr>
        <dsp:cNvPr id="0" name=""/>
        <dsp:cNvSpPr/>
      </dsp:nvSpPr>
      <dsp:spPr>
        <a:xfrm>
          <a:off x="3715840" y="471659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Aufenthalt</a:t>
          </a:r>
          <a:endParaRPr lang="de-DE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3486" y="609305"/>
        <a:ext cx="664614" cy="664614"/>
      </dsp:txXfrm>
    </dsp:sp>
    <dsp:sp modelId="{CAE5F246-C16F-4605-B71D-C746BF70DD42}">
      <dsp:nvSpPr>
        <dsp:cNvPr id="0" name=""/>
        <dsp:cNvSpPr/>
      </dsp:nvSpPr>
      <dsp:spPr>
        <a:xfrm>
          <a:off x="3840687" y="1938617"/>
          <a:ext cx="231930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3840687" y="1989997"/>
        <a:ext cx="162351" cy="154138"/>
      </dsp:txXfrm>
    </dsp:sp>
    <dsp:sp modelId="{15E84EA0-C1F4-4B7D-B2C4-964402487090}">
      <dsp:nvSpPr>
        <dsp:cNvPr id="0" name=""/>
        <dsp:cNvSpPr/>
      </dsp:nvSpPr>
      <dsp:spPr>
        <a:xfrm>
          <a:off x="4182018" y="1597113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Leistungs-bezug</a:t>
          </a:r>
          <a:endParaRPr lang="de-DE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9664" y="1734759"/>
        <a:ext cx="664614" cy="664614"/>
      </dsp:txXfrm>
    </dsp:sp>
    <dsp:sp modelId="{7246C385-9FB1-45B4-B6C3-5655FE90D4C5}">
      <dsp:nvSpPr>
        <dsp:cNvPr id="0" name=""/>
        <dsp:cNvSpPr/>
      </dsp:nvSpPr>
      <dsp:spPr>
        <a:xfrm rot="2700000">
          <a:off x="3565075" y="2564830"/>
          <a:ext cx="242956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3575749" y="2590441"/>
        <a:ext cx="170069" cy="154138"/>
      </dsp:txXfrm>
    </dsp:sp>
    <dsp:sp modelId="{9C49274D-61D0-4FBB-A71C-F1F60B206488}">
      <dsp:nvSpPr>
        <dsp:cNvPr id="0" name=""/>
        <dsp:cNvSpPr/>
      </dsp:nvSpPr>
      <dsp:spPr>
        <a:xfrm>
          <a:off x="3715840" y="2722567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LSBTIQ*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Beratung</a:t>
          </a:r>
          <a:endParaRPr lang="de-DE" sz="1100" kern="1200" dirty="0"/>
        </a:p>
      </dsp:txBody>
      <dsp:txXfrm>
        <a:off x="3853486" y="2860213"/>
        <a:ext cx="664614" cy="664614"/>
      </dsp:txXfrm>
    </dsp:sp>
    <dsp:sp modelId="{2450D683-7B0E-49D7-9F37-4236712AE8E4}">
      <dsp:nvSpPr>
        <dsp:cNvPr id="0" name=""/>
        <dsp:cNvSpPr/>
      </dsp:nvSpPr>
      <dsp:spPr>
        <a:xfrm rot="5400000">
          <a:off x="2933823" y="2814424"/>
          <a:ext cx="253033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2971778" y="2827849"/>
        <a:ext cx="177123" cy="154138"/>
      </dsp:txXfrm>
    </dsp:sp>
    <dsp:sp modelId="{4C88ACDC-CC71-4B11-8262-4C9BECD035C4}">
      <dsp:nvSpPr>
        <dsp:cNvPr id="0" name=""/>
        <dsp:cNvSpPr/>
      </dsp:nvSpPr>
      <dsp:spPr>
        <a:xfrm>
          <a:off x="2590386" y="3188745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Wohnen</a:t>
          </a:r>
          <a:endParaRPr lang="de-DE" sz="1100" kern="1200" dirty="0"/>
        </a:p>
      </dsp:txBody>
      <dsp:txXfrm>
        <a:off x="2728032" y="3326391"/>
        <a:ext cx="664614" cy="664614"/>
      </dsp:txXfrm>
    </dsp:sp>
    <dsp:sp modelId="{1F47A26F-FA0B-4488-989B-E41333A2BF93}">
      <dsp:nvSpPr>
        <dsp:cNvPr id="0" name=""/>
        <dsp:cNvSpPr/>
      </dsp:nvSpPr>
      <dsp:spPr>
        <a:xfrm rot="8100000">
          <a:off x="2312648" y="2564830"/>
          <a:ext cx="242956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2374861" y="2590441"/>
        <a:ext cx="170069" cy="154138"/>
      </dsp:txXfrm>
    </dsp:sp>
    <dsp:sp modelId="{F5EE479D-A99D-448F-8278-CD070DC1A249}">
      <dsp:nvSpPr>
        <dsp:cNvPr id="0" name=""/>
        <dsp:cNvSpPr/>
      </dsp:nvSpPr>
      <dsp:spPr>
        <a:xfrm>
          <a:off x="1464932" y="2722567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Studium</a:t>
          </a:r>
          <a:endParaRPr lang="de-DE" sz="1100" kern="1200" dirty="0"/>
        </a:p>
      </dsp:txBody>
      <dsp:txXfrm>
        <a:off x="1602578" y="2860213"/>
        <a:ext cx="664614" cy="664614"/>
      </dsp:txXfrm>
    </dsp:sp>
    <dsp:sp modelId="{03364D82-5F0A-4345-9EAC-3A1F918CD57A}">
      <dsp:nvSpPr>
        <dsp:cNvPr id="0" name=""/>
        <dsp:cNvSpPr/>
      </dsp:nvSpPr>
      <dsp:spPr>
        <a:xfrm rot="10800000">
          <a:off x="2048061" y="1938617"/>
          <a:ext cx="231930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2117640" y="1989997"/>
        <a:ext cx="162351" cy="154138"/>
      </dsp:txXfrm>
    </dsp:sp>
    <dsp:sp modelId="{BB2D1A53-30CE-4EF8-B02F-05EF70357264}">
      <dsp:nvSpPr>
        <dsp:cNvPr id="0" name=""/>
        <dsp:cNvSpPr/>
      </dsp:nvSpPr>
      <dsp:spPr>
        <a:xfrm>
          <a:off x="998754" y="1597113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Ausbildung</a:t>
          </a:r>
          <a:endParaRPr lang="de-DE" sz="1100" kern="1200" dirty="0"/>
        </a:p>
      </dsp:txBody>
      <dsp:txXfrm>
        <a:off x="1136400" y="1734759"/>
        <a:ext cx="664614" cy="664614"/>
      </dsp:txXfrm>
    </dsp:sp>
    <dsp:sp modelId="{7EC5B95A-F12E-4910-9728-9ED3CD7F3521}">
      <dsp:nvSpPr>
        <dsp:cNvPr id="0" name=""/>
        <dsp:cNvSpPr/>
      </dsp:nvSpPr>
      <dsp:spPr>
        <a:xfrm rot="13500000">
          <a:off x="2312648" y="1312404"/>
          <a:ext cx="242956" cy="25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2374861" y="1389553"/>
        <a:ext cx="170069" cy="154138"/>
      </dsp:txXfrm>
    </dsp:sp>
    <dsp:sp modelId="{36A2F1B3-B579-41BA-AA28-7D03B863F34F}">
      <dsp:nvSpPr>
        <dsp:cNvPr id="0" name=""/>
        <dsp:cNvSpPr/>
      </dsp:nvSpPr>
      <dsp:spPr>
        <a:xfrm>
          <a:off x="1464932" y="471659"/>
          <a:ext cx="939906" cy="93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Arbeit</a:t>
          </a:r>
          <a:endParaRPr lang="de-DE" sz="1100" kern="1200" dirty="0"/>
        </a:p>
      </dsp:txBody>
      <dsp:txXfrm>
        <a:off x="1602578" y="609305"/>
        <a:ext cx="664614" cy="66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266"/>
          </a:xfrm>
          <a:prstGeom prst="rect">
            <a:avLst/>
          </a:prstGeom>
        </p:spPr>
        <p:txBody>
          <a:bodyPr vert="horz" lIns="90703" tIns="45351" rIns="90703" bIns="45351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0703" tIns="45351" rIns="90703" bIns="45351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FEAB5F2-9E12-4DFB-B785-3727A4ADECF4}" type="datetimeFigureOut">
              <a:rPr lang="de-DE"/>
              <a:pPr>
                <a:defRPr/>
              </a:pPr>
              <a:t>22.07.2024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07"/>
            <a:ext cx="2946400" cy="494265"/>
          </a:xfrm>
          <a:prstGeom prst="rect">
            <a:avLst/>
          </a:prstGeom>
        </p:spPr>
        <p:txBody>
          <a:bodyPr vert="horz" lIns="90703" tIns="45351" rIns="90703" bIns="45351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Stand September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0703" tIns="45351" rIns="90703" bIns="45351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24F8BF-B007-4082-9C4F-5A86F2AF11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9523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3" tIns="45202" rIns="90403" bIns="452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3" tIns="45202" rIns="90403" bIns="452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2950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3150"/>
            <a:ext cx="5438775" cy="444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3" tIns="45202" rIns="90403" bIns="45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7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3" tIns="45202" rIns="90403" bIns="452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Stand September 2023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7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3" tIns="45202" rIns="90403" bIns="452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6A04BC-C7C3-445C-89A6-AB004759E8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6958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 September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 September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 September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9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0650-77FD-42AC-996D-42AFA3145E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0913-709E-4D13-AE29-992A9C61EB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D243-64C0-4688-9515-8559A18B18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79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12768" cy="108012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008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6F105-A0EC-46B9-B795-10109470879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4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2F26-0ABF-4F57-A13D-B9E754D73A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9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B9EE-DF3B-457E-99E8-0A03CCECC4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0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27D9-B3FE-484C-8447-C4AC1CAAC5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6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FCC4-5D96-4F34-8F14-8586505313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81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285D-21AE-4834-BF2A-DEEFCC19DD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9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1FCD-CA3F-4DEC-8370-FED2A40A83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1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624F-BEF0-46A7-BB89-D12E0E741C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43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B6F105-A0EC-46B9-B795-1010947087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Bild 19" descr="logo_Hannov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175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10" descr="balken_Tite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9875"/>
            <a:ext cx="7453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itel 1"/>
          <p:cNvSpPr txBox="1">
            <a:spLocks/>
          </p:cNvSpPr>
          <p:nvPr/>
        </p:nvSpPr>
        <p:spPr bwMode="auto">
          <a:xfrm>
            <a:off x="2338388" y="355600"/>
            <a:ext cx="6738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cs typeface="Arial" charset="0"/>
              </a:rPr>
            </a:b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		</a:t>
            </a:r>
            <a:endParaRPr lang="de-DE" sz="2800" b="1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a.tukscher@hannover-stadt.de" TargetMode="External"/><Relationship Id="rId7" Type="http://schemas.openxmlformats.org/officeDocument/2006/relationships/hyperlink" Target="mailto:mehmet.koc@hannover-stadt.de" TargetMode="External"/><Relationship Id="rId2" Type="http://schemas.openxmlformats.org/officeDocument/2006/relationships/hyperlink" Target="mailto:neslihan.kalkan@hannover-stadt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.reinhardt@hannover-stadt.de" TargetMode="External"/><Relationship Id="rId5" Type="http://schemas.openxmlformats.org/officeDocument/2006/relationships/hyperlink" Target="mailto:hanna.heumann@hannover-stadt.de" TargetMode="External"/><Relationship Id="rId4" Type="http://schemas.openxmlformats.org/officeDocument/2006/relationships/hyperlink" Target="mailto:ndeye.ndoye@hannover-stadt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04355"/>
            <a:ext cx="5753092" cy="4865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964" y="178718"/>
            <a:ext cx="6851104" cy="116205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91FCD-CA3F-4DEC-8370-FED2A40A830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2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6F105-A0EC-46B9-B795-10109470879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357044"/>
            <a:ext cx="6912768" cy="1080120"/>
          </a:xfrm>
        </p:spPr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Migrationsberatung</a:t>
            </a:r>
            <a:endParaRPr lang="de-DE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9592" y="5303751"/>
            <a:ext cx="3486150" cy="8783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Behördenstraße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Willkommensfachdienst / § 104c AufenthG Ausländerbehörde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3486150" cy="22669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276872"/>
            <a:ext cx="29051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12768" cy="1080120"/>
          </a:xfrm>
        </p:spPr>
        <p:txBody>
          <a:bodyPr/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Kommunale Fachstelle für Migrationsberatung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Sachgebietsleitung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Neslihan Kalkan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0511 – 168 33538 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neslihan.kalkan@hannover-stadt.de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Katherina Tukscher 	0511 – 168 30750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katherina.tukscher@hannover-stadt.de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Ndeye Ndoye 	0511 – 168 31588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ndeye.ndoye@hannover-stadt.de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Hanna Heumann 	0511 – 168 36529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hanna.heumann@hannover-stadt.de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Paul Reinhardt 	0511 – 168 36525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paul.reinhardt@hannover-stadt.de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5</a:t>
            </a:r>
          </a:p>
          <a:p>
            <a:pPr marL="0" indent="0">
              <a:buNone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Mehmet Koc	0511 – 168 31296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mehmet.koc@hannover-stadt.de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6F105-A0EC-46B9-B795-10109470879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9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6" y="3059211"/>
            <a:ext cx="2827976" cy="25300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964" y="178718"/>
            <a:ext cx="6851104" cy="116205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3597280" y="3059210"/>
            <a:ext cx="5511224" cy="253002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Grundprinzipien, Ziele</a:t>
            </a: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Zielgruppe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Grundlagen und Netzwerke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Arbeitsstruktur und Standorte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Projekte</a:t>
            </a:r>
            <a:endParaRPr lang="de-DE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Sonderaufgaben und Öffnungszeiten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Kontakt</a:t>
            </a:r>
            <a:endParaRPr lang="de-D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91FCD-CA3F-4DEC-8370-FED2A40A830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22388445"/>
              </p:ext>
            </p:extLst>
          </p:nvPr>
        </p:nvGraphicFramePr>
        <p:xfrm>
          <a:off x="251520" y="1700808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87624" y="5298877"/>
            <a:ext cx="7139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Wertschätzung, Partizipation</a:t>
            </a:r>
            <a:r>
              <a:rPr lang="de-DE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Transparenz, Freiwilligkeit, </a:t>
            </a:r>
            <a:r>
              <a:rPr lang="de-DE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de-DE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essourcenorientierung</a:t>
            </a:r>
            <a:endParaRPr lang="de-DE" sz="22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12768" cy="108012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915816" y="1755109"/>
            <a:ext cx="3456384" cy="43204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Menschen mit Migrationsbiographie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14964" y="322734"/>
            <a:ext cx="6851104" cy="116205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05103" y="2033270"/>
            <a:ext cx="2077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Beratungen in 09/2023</a:t>
            </a:r>
            <a:r>
              <a:rPr lang="de-DE" sz="1400" dirty="0"/>
              <a:t>	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61002"/>
              </p:ext>
            </p:extLst>
          </p:nvPr>
        </p:nvGraphicFramePr>
        <p:xfrm>
          <a:off x="179512" y="2636912"/>
          <a:ext cx="2520280" cy="341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86">
                  <a:extLst>
                    <a:ext uri="{9D8B030D-6E8A-4147-A177-3AD203B41FA5}">
                      <a16:colId xmlns:a16="http://schemas.microsoft.com/office/drawing/2014/main" val="3601445792"/>
                    </a:ext>
                  </a:extLst>
                </a:gridCol>
                <a:gridCol w="840094">
                  <a:extLst>
                    <a:ext uri="{9D8B030D-6E8A-4147-A177-3AD203B41FA5}">
                      <a16:colId xmlns:a16="http://schemas.microsoft.com/office/drawing/2014/main" val="3632199066"/>
                    </a:ext>
                  </a:extLst>
                </a:gridCol>
              </a:tblGrid>
              <a:tr h="2988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Aufenthaltsstatus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de-DE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Aufenthalt aus humanitären Gründen 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AufenthG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225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de-DE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Aufenthaltsgewährung zum vorübergehenden Schutz 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AufenthG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694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Familiennachzug AufenthG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3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§60a vorübergehende</a:t>
                      </a:r>
                      <a:r>
                        <a:rPr lang="de-DE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Aussetzung der Abschiebung (D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uldung) AufenthG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929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§55 Aufenthaltsgestattung </a:t>
                      </a:r>
                      <a:r>
                        <a:rPr lang="de-DE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AsylG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70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032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Gemischte Konstellationen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32628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20177"/>
              </p:ext>
            </p:extLst>
          </p:nvPr>
        </p:nvGraphicFramePr>
        <p:xfrm>
          <a:off x="6553200" y="2564904"/>
          <a:ext cx="23762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3">
                  <a:extLst>
                    <a:ext uri="{9D8B030D-6E8A-4147-A177-3AD203B41FA5}">
                      <a16:colId xmlns:a16="http://schemas.microsoft.com/office/drawing/2014/main" val="2072354671"/>
                    </a:ext>
                  </a:extLst>
                </a:gridCol>
                <a:gridCol w="1188133">
                  <a:extLst>
                    <a:ext uri="{9D8B030D-6E8A-4147-A177-3AD203B41FA5}">
                      <a16:colId xmlns:a16="http://schemas.microsoft.com/office/drawing/2014/main" val="331913710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Leistungsberechtigt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4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AsylbLG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2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200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 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027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</a:t>
                      </a:r>
                    </a:p>
                    <a:p>
                      <a:pPr algn="ctr" fontAlgn="ctr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29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Gemischte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7798360"/>
                  </a:ext>
                </a:extLst>
              </a:tr>
            </a:tbl>
          </a:graphicData>
        </a:graphic>
      </p:graphicFrame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594398570"/>
              </p:ext>
            </p:extLst>
          </p:nvPr>
        </p:nvGraphicFramePr>
        <p:xfrm>
          <a:off x="1763688" y="2240175"/>
          <a:ext cx="5735958" cy="400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03674"/>
              </p:ext>
            </p:extLst>
          </p:nvPr>
        </p:nvGraphicFramePr>
        <p:xfrm>
          <a:off x="3840088" y="6116320"/>
          <a:ext cx="1524000" cy="60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3948462"/>
                    </a:ext>
                  </a:extLst>
                </a:gridCol>
              </a:tblGrid>
              <a:tr h="302578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Gesamtberatungen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89460"/>
                  </a:ext>
                </a:extLst>
              </a:tr>
              <a:tr h="302578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915816" y="1755109"/>
            <a:ext cx="3456384" cy="432049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14964" y="322734"/>
            <a:ext cx="6851104" cy="116205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139953"/>
              </p:ext>
            </p:extLst>
          </p:nvPr>
        </p:nvGraphicFramePr>
        <p:xfrm>
          <a:off x="719572" y="1844824"/>
          <a:ext cx="78488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7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915816" y="1755109"/>
            <a:ext cx="3456384" cy="432049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14964" y="322734"/>
            <a:ext cx="6851104" cy="1162050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</a:t>
            </a:r>
            <a:r>
              <a:rPr lang="de-DE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Migrationsberatung</a:t>
            </a:r>
            <a:endParaRPr lang="de-DE" sz="28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51847"/>
              </p:ext>
            </p:extLst>
          </p:nvPr>
        </p:nvGraphicFramePr>
        <p:xfrm>
          <a:off x="1403648" y="1628800"/>
          <a:ext cx="7162420" cy="45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68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755575" y="2533165"/>
            <a:ext cx="2563927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 für Arbeit, </a:t>
            </a:r>
            <a:endParaRPr lang="de-DE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Betriebe</a:t>
            </a:r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de-DE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Handelskammern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55576" y="4790435"/>
            <a:ext cx="2664296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Universität, </a:t>
            </a:r>
          </a:p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Hochschule,</a:t>
            </a:r>
          </a:p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Studentisches </a:t>
            </a:r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Hilfswerk</a:t>
            </a:r>
            <a:endParaRPr lang="de-D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55576" y="3653998"/>
            <a:ext cx="2160240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 für Arbeit, </a:t>
            </a:r>
          </a:p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Betriebe, </a:t>
            </a:r>
          </a:p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Handelskammern</a:t>
            </a:r>
            <a:endParaRPr lang="de-D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648978" y="4790435"/>
            <a:ext cx="2642322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Beauftragte für sexuelle und geschlechtliche Vielfalt, </a:t>
            </a:r>
          </a:p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LSBTIQ*-Community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6085589" y="3645024"/>
            <a:ext cx="2232248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Jobcenter,</a:t>
            </a:r>
          </a:p>
          <a:p>
            <a:pPr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Sozialamt,</a:t>
            </a:r>
          </a:p>
          <a:p>
            <a:pPr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 für Arbeit</a:t>
            </a:r>
          </a:p>
          <a:p>
            <a:pPr algn="ctr"/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674094" y="2533165"/>
            <a:ext cx="2642322" cy="936104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	</a:t>
            </a:r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Ausländerbehörde</a:t>
            </a:r>
            <a:endParaRPr lang="de-D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19672" y="370259"/>
            <a:ext cx="6912768" cy="1080120"/>
          </a:xfrm>
        </p:spPr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Migrationsberatung</a:t>
            </a:r>
            <a:endParaRPr lang="de-DE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779912" y="6189116"/>
            <a:ext cx="1512168" cy="480243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Unterbringung</a:t>
            </a:r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Wohnungsgenossen-</a:t>
            </a:r>
            <a:r>
              <a:rPr lang="de-DE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schaften</a:t>
            </a:r>
            <a:endParaRPr lang="de-D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779912" y="1700808"/>
            <a:ext cx="1512168" cy="354175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BAMF,</a:t>
            </a:r>
          </a:p>
          <a:p>
            <a:pPr lvl="0" algn="ctr"/>
            <a:r>
              <a:rPr lang="de-DE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Sprachschulen</a:t>
            </a:r>
            <a:endParaRPr lang="de-D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64381606"/>
              </p:ext>
            </p:extLst>
          </p:nvPr>
        </p:nvGraphicFramePr>
        <p:xfrm>
          <a:off x="1447596" y="2054983"/>
          <a:ext cx="6120680" cy="413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3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1186" b="3974"/>
          <a:stretch/>
        </p:blipFill>
        <p:spPr>
          <a:xfrm>
            <a:off x="1402348" y="1556792"/>
            <a:ext cx="7200801" cy="5189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12768" cy="1080120"/>
          </a:xfrm>
        </p:spPr>
        <p:txBody>
          <a:bodyPr/>
          <a:lstStyle/>
          <a:p>
            <a:r>
              <a:rPr lang="de-DE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Migrationsberatung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6F105-A0EC-46B9-B795-10109470879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393209" y="1655399"/>
            <a:ext cx="1656184" cy="57606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Herr Reinhardt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83035" y="1652332"/>
            <a:ext cx="172819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Frau Tukscher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03848" y="6257205"/>
            <a:ext cx="1872208" cy="4841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Frau Heumann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963121" y="6237312"/>
            <a:ext cx="1656184" cy="5040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Frau Ndoye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43551" y="4587775"/>
            <a:ext cx="1472265" cy="2173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5</a:t>
            </a: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Herr Koc</a:t>
            </a:r>
          </a:p>
          <a:p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Anlaufstellen</a:t>
            </a:r>
          </a:p>
          <a:p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Queere </a:t>
            </a:r>
          </a:p>
          <a:p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Beratung</a:t>
            </a:r>
          </a:p>
          <a:p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Unterkünfte</a:t>
            </a:r>
          </a:p>
          <a:p>
            <a:pPr algn="ctr"/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ussdiagramm: Verbinder 12"/>
          <p:cNvSpPr/>
          <p:nvPr/>
        </p:nvSpPr>
        <p:spPr>
          <a:xfrm>
            <a:off x="1522553" y="4887718"/>
            <a:ext cx="238495" cy="216024"/>
          </a:xfrm>
          <a:prstGeom prst="flowChartConnector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binder 13"/>
          <p:cNvSpPr/>
          <p:nvPr/>
        </p:nvSpPr>
        <p:spPr>
          <a:xfrm>
            <a:off x="1538033" y="5421610"/>
            <a:ext cx="238495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Flussdiagramm: Verbinder 14"/>
          <p:cNvSpPr/>
          <p:nvPr/>
        </p:nvSpPr>
        <p:spPr>
          <a:xfrm>
            <a:off x="1538033" y="5897165"/>
            <a:ext cx="238495" cy="21602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4 Zacken 15"/>
          <p:cNvSpPr/>
          <p:nvPr/>
        </p:nvSpPr>
        <p:spPr>
          <a:xfrm>
            <a:off x="1529011" y="6394896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 rot="16200000">
            <a:off x="-1872716" y="3645024"/>
            <a:ext cx="496855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der Mitarbeiter*innen: 33</a:t>
            </a:r>
          </a:p>
          <a:p>
            <a:pPr algn="ctr"/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Anerkennungspraktikant*innen: 2</a:t>
            </a: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ussdiagramm: Verbinder 16"/>
          <p:cNvSpPr/>
          <p:nvPr/>
        </p:nvSpPr>
        <p:spPr>
          <a:xfrm>
            <a:off x="5148064" y="4406141"/>
            <a:ext cx="118304" cy="10297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Flussdiagramm: Verbinder 18"/>
          <p:cNvSpPr/>
          <p:nvPr/>
        </p:nvSpPr>
        <p:spPr>
          <a:xfrm>
            <a:off x="6444209" y="4008984"/>
            <a:ext cx="108992" cy="10626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Flussdiagramm: Verbinder 19"/>
          <p:cNvSpPr/>
          <p:nvPr/>
        </p:nvSpPr>
        <p:spPr>
          <a:xfrm>
            <a:off x="5868144" y="3156786"/>
            <a:ext cx="138101" cy="128198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Flussdiagramm: Verbinder 20"/>
          <p:cNvSpPr/>
          <p:nvPr/>
        </p:nvSpPr>
        <p:spPr>
          <a:xfrm>
            <a:off x="4499992" y="3356992"/>
            <a:ext cx="140741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Flussdiagramm: Verbinder 21"/>
          <p:cNvSpPr/>
          <p:nvPr/>
        </p:nvSpPr>
        <p:spPr>
          <a:xfrm>
            <a:off x="4018406" y="5301208"/>
            <a:ext cx="121546" cy="91901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Stern mit 4 Zacken 22"/>
          <p:cNvSpPr/>
          <p:nvPr/>
        </p:nvSpPr>
        <p:spPr>
          <a:xfrm>
            <a:off x="6277721" y="5589240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4 Zacken 23"/>
          <p:cNvSpPr/>
          <p:nvPr/>
        </p:nvSpPr>
        <p:spPr>
          <a:xfrm>
            <a:off x="7164288" y="3861048"/>
            <a:ext cx="288032" cy="254198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 mit 4 Zacken 24"/>
          <p:cNvSpPr/>
          <p:nvPr/>
        </p:nvSpPr>
        <p:spPr>
          <a:xfrm>
            <a:off x="3829449" y="5445224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 mit 4 Zacken 25"/>
          <p:cNvSpPr/>
          <p:nvPr/>
        </p:nvSpPr>
        <p:spPr>
          <a:xfrm>
            <a:off x="4211960" y="5085184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 mit 4 Zacken 26"/>
          <p:cNvSpPr/>
          <p:nvPr/>
        </p:nvSpPr>
        <p:spPr>
          <a:xfrm>
            <a:off x="3995936" y="4221088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 mit 4 Zacken 27"/>
          <p:cNvSpPr/>
          <p:nvPr/>
        </p:nvSpPr>
        <p:spPr>
          <a:xfrm>
            <a:off x="3563888" y="5026421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 mit 4 Zacken 28"/>
          <p:cNvSpPr/>
          <p:nvPr/>
        </p:nvSpPr>
        <p:spPr>
          <a:xfrm>
            <a:off x="3757441" y="2924944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tern mit 4 Zacken 29"/>
          <p:cNvSpPr/>
          <p:nvPr/>
        </p:nvSpPr>
        <p:spPr>
          <a:xfrm>
            <a:off x="3707904" y="3717032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tern mit 4 Zacken 30"/>
          <p:cNvSpPr/>
          <p:nvPr/>
        </p:nvSpPr>
        <p:spPr>
          <a:xfrm>
            <a:off x="3253385" y="3356992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tern mit 4 Zacken 31"/>
          <p:cNvSpPr/>
          <p:nvPr/>
        </p:nvSpPr>
        <p:spPr>
          <a:xfrm>
            <a:off x="4261497" y="3356992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tern mit 4 Zacken 32"/>
          <p:cNvSpPr/>
          <p:nvPr/>
        </p:nvSpPr>
        <p:spPr>
          <a:xfrm>
            <a:off x="7812360" y="5301208"/>
            <a:ext cx="288032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tern mit 4 Zacken 33"/>
          <p:cNvSpPr/>
          <p:nvPr/>
        </p:nvSpPr>
        <p:spPr>
          <a:xfrm>
            <a:off x="4477521" y="2636912"/>
            <a:ext cx="238495" cy="288032"/>
          </a:xfrm>
          <a:prstGeom prst="star4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298367"/>
            <a:ext cx="152975" cy="13874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05064"/>
            <a:ext cx="237765" cy="28653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437112"/>
            <a:ext cx="165729" cy="1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306312" y="2802250"/>
            <a:ext cx="1427330" cy="28917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3" y="2801606"/>
            <a:ext cx="1450974" cy="293100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6F105-A0EC-46B9-B795-1010947087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363163"/>
            <a:ext cx="6912768" cy="1080120"/>
          </a:xfrm>
        </p:spPr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Kommunale Fachstelle für Migrationsberatung</a:t>
            </a:r>
            <a:endParaRPr lang="de-DE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79912" y="170080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Projekte in 2023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66173" y="22861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Team 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36365" y="22655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Team 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30485" y="22655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Team 3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38050" y="22895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Team 4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87984" y="22861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Team 5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>
          <a:xfrm>
            <a:off x="4001478" y="2865065"/>
            <a:ext cx="1298112" cy="20927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t="-109" r="19310" b="8771"/>
          <a:stretch/>
        </p:blipFill>
        <p:spPr>
          <a:xfrm>
            <a:off x="2319399" y="2889680"/>
            <a:ext cx="1224136" cy="187445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4308" r="13413" b="5783"/>
          <a:stretch/>
        </p:blipFill>
        <p:spPr>
          <a:xfrm>
            <a:off x="752338" y="2882722"/>
            <a:ext cx="1296144" cy="193661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91144" y="5156175"/>
            <a:ext cx="14302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Gruppenangebot </a:t>
            </a:r>
          </a:p>
          <a:p>
            <a:r>
              <a:rPr lang="de-DE" sz="1050" dirty="0" smtClean="0"/>
              <a:t>für queere </a:t>
            </a:r>
          </a:p>
          <a:p>
            <a:r>
              <a:rPr lang="de-DE" sz="1050" dirty="0" smtClean="0"/>
              <a:t>Geflüchtete</a:t>
            </a:r>
            <a:endParaRPr lang="de-DE" sz="1050" dirty="0"/>
          </a:p>
        </p:txBody>
      </p:sp>
      <p:sp>
        <p:nvSpPr>
          <p:cNvPr id="9" name="Rechteck 8"/>
          <p:cNvSpPr/>
          <p:nvPr/>
        </p:nvSpPr>
        <p:spPr>
          <a:xfrm>
            <a:off x="3936758" y="2802250"/>
            <a:ext cx="1427330" cy="2898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319400" y="4994592"/>
            <a:ext cx="139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Informationen</a:t>
            </a:r>
          </a:p>
          <a:p>
            <a:r>
              <a:rPr lang="de-DE" sz="1050" dirty="0" smtClean="0"/>
              <a:t>über das </a:t>
            </a:r>
          </a:p>
          <a:p>
            <a:r>
              <a:rPr lang="de-DE" sz="1050" dirty="0" smtClean="0"/>
              <a:t>Schulsystem </a:t>
            </a:r>
          </a:p>
          <a:p>
            <a:r>
              <a:rPr lang="de-DE" sz="1050" dirty="0" smtClean="0"/>
              <a:t>in Deutschland</a:t>
            </a:r>
            <a:endParaRPr lang="de-DE" sz="1050" dirty="0"/>
          </a:p>
        </p:txBody>
      </p:sp>
      <p:sp>
        <p:nvSpPr>
          <p:cNvPr id="19" name="Textfeld 18"/>
          <p:cNvSpPr txBox="1"/>
          <p:nvPr/>
        </p:nvSpPr>
        <p:spPr>
          <a:xfrm>
            <a:off x="3900790" y="5156175"/>
            <a:ext cx="13987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Europäischer </a:t>
            </a:r>
          </a:p>
          <a:p>
            <a:r>
              <a:rPr lang="de-DE" sz="1050" dirty="0"/>
              <a:t>Nachbarschaftstag </a:t>
            </a:r>
            <a:endParaRPr lang="de-DE" sz="1050" dirty="0" smtClean="0"/>
          </a:p>
          <a:p>
            <a:r>
              <a:rPr lang="de-DE" sz="1050" dirty="0" smtClean="0"/>
              <a:t>in Mühlenberg</a:t>
            </a:r>
            <a:endParaRPr lang="de-DE" sz="105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06" y="2801605"/>
            <a:ext cx="1450974" cy="289198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536922" y="5133618"/>
            <a:ext cx="14113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„New Leadership“</a:t>
            </a:r>
          </a:p>
          <a:p>
            <a:r>
              <a:rPr lang="de-DE" sz="1050" dirty="0" smtClean="0"/>
              <a:t>Digital im Trend</a:t>
            </a:r>
          </a:p>
          <a:p>
            <a:r>
              <a:rPr lang="de-DE" sz="1050" dirty="0" smtClean="0"/>
              <a:t>mit Geflüchteten</a:t>
            </a:r>
            <a:endParaRPr lang="de-DE" sz="1050" dirty="0"/>
          </a:p>
        </p:txBody>
      </p:sp>
      <p:sp>
        <p:nvSpPr>
          <p:cNvPr id="25" name="Textfeld 24"/>
          <p:cNvSpPr txBox="1"/>
          <p:nvPr/>
        </p:nvSpPr>
        <p:spPr>
          <a:xfrm>
            <a:off x="7156178" y="4806987"/>
            <a:ext cx="14558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„Lebensordner“  </a:t>
            </a:r>
          </a:p>
          <a:p>
            <a:r>
              <a:rPr lang="de-DE" sz="1050" dirty="0" smtClean="0"/>
              <a:t>Unterstützung bei</a:t>
            </a:r>
          </a:p>
          <a:p>
            <a:r>
              <a:rPr lang="de-DE" sz="1050" dirty="0" smtClean="0"/>
              <a:t>der Strukturierung </a:t>
            </a:r>
          </a:p>
          <a:p>
            <a:r>
              <a:rPr lang="de-DE" sz="1050" dirty="0"/>
              <a:t>p</a:t>
            </a:r>
            <a:r>
              <a:rPr lang="de-DE" sz="1050" dirty="0" smtClean="0"/>
              <a:t>ersönlicher Unterlagen</a:t>
            </a:r>
            <a:endParaRPr lang="de-DE" sz="105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52" y="2801604"/>
            <a:ext cx="1450974" cy="289198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/>
          <a:srcRect l="7291" r="799"/>
          <a:stretch/>
        </p:blipFill>
        <p:spPr>
          <a:xfrm>
            <a:off x="5585950" y="2875126"/>
            <a:ext cx="1306886" cy="140478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33" y="2882722"/>
            <a:ext cx="1317438" cy="18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B_50_PPT_Vorlage">
  <a:themeElements>
    <a:clrScheme name="3_Benutzerdefiniertes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FB_50_PPT_Vorlage</Template>
  <TotalTime>0</TotalTime>
  <Words>400</Words>
  <Application>Microsoft Office PowerPoint</Application>
  <PresentationFormat>Bildschirmpräsentation (4:3)</PresentationFormat>
  <Paragraphs>166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FB_50_PPT_Vorlage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  <vt:lpstr>Kommunale Fachstelle für Migrationsberatung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2015-01-26T11:54:47Z</dcterms:created>
  <dcterms:modified xsi:type="dcterms:W3CDTF">2024-07-22T07:31:32Z</dcterms:modified>
</cp:coreProperties>
</file>