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7"/>
  </p:notesMasterIdLst>
  <p:sldIdLst>
    <p:sldId id="319" r:id="rId3"/>
    <p:sldId id="312" r:id="rId4"/>
    <p:sldId id="282" r:id="rId5"/>
    <p:sldId id="316" r:id="rId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00"/>
    <a:srgbClr val="18B855"/>
    <a:srgbClr val="FF3300"/>
    <a:srgbClr val="0099FF"/>
    <a:srgbClr val="66FF33"/>
    <a:srgbClr val="CCCC00"/>
    <a:srgbClr val="00FF00"/>
    <a:srgbClr val="FF99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033" autoAdjust="0"/>
  </p:normalViewPr>
  <p:slideViewPr>
    <p:cSldViewPr>
      <p:cViewPr varScale="1">
        <p:scale>
          <a:sx n="103" d="100"/>
          <a:sy n="103" d="100"/>
        </p:scale>
        <p:origin x="127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DA5B-9268-478C-ADFA-1ABC7B325E59}" type="datetimeFigureOut">
              <a:rPr lang="de-DE" smtClean="0"/>
              <a:t>29.09.2020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79DD5-4245-4C76-B307-BB248610AC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63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79DD5-4245-4C76-B307-BB248610ACEB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8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76B5A-1E88-4DEA-94EF-A14BFBF5D34D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6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50FD-9B45-46AC-AEC3-ECE30F6FD28F}" type="datetimeFigureOut">
              <a:rPr lang="de-DE" smtClean="0"/>
              <a:t>29.09.2020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B269-FA99-4ED8-8C49-9D17F2115E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235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50FD-9B45-46AC-AEC3-ECE30F6FD28F}" type="datetimeFigureOut">
              <a:rPr lang="de-DE" smtClean="0"/>
              <a:t>29.09.2020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B269-FA99-4ED8-8C49-9D17F2115E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007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50FD-9B45-46AC-AEC3-ECE30F6FD28F}" type="datetimeFigureOut">
              <a:rPr lang="de-DE" smtClean="0"/>
              <a:t>29.09.2020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B269-FA99-4ED8-8C49-9D17F2115E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2032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8" descr="Logo_Regio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43641" y="5743575"/>
            <a:ext cx="119470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9" descr="logo_Hannove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8835" y="485776"/>
            <a:ext cx="1081754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7" descr="balken_Titel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0439" y="3616325"/>
            <a:ext cx="612622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270439" y="260351"/>
            <a:ext cx="8601533" cy="631983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488381" y="3829050"/>
            <a:ext cx="5681119" cy="863600"/>
          </a:xfrm>
          <a:prstGeom prst="rect">
            <a:avLst/>
          </a:prstGeom>
        </p:spPr>
        <p:txBody>
          <a:bodyPr/>
          <a:lstStyle>
            <a:lvl1pPr algn="l">
              <a:lnSpc>
                <a:spcPts val="1701"/>
              </a:lnSpc>
              <a:defRPr lang="de-DE" sz="200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75432" y="6238876"/>
            <a:ext cx="6375983" cy="1365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 dirty="0"/>
              <a:t>WIRTSCHAFTSFÖRDERUNG - Fußzeile standardmäßig hier platziert, Datum manuell einfügen</a:t>
            </a:r>
          </a:p>
        </p:txBody>
      </p:sp>
    </p:spTree>
    <p:extLst>
      <p:ext uri="{BB962C8B-B14F-4D97-AF65-F5344CB8AC3E}">
        <p14:creationId xmlns:p14="http://schemas.microsoft.com/office/powerpoint/2010/main" val="2231939896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1" descr="Logo_Region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58180" y="5853114"/>
            <a:ext cx="1193111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42163" y="497418"/>
            <a:ext cx="6808684" cy="8551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401509" y="1836738"/>
            <a:ext cx="6119862" cy="42195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/>
                </a:solidFill>
              </a:rPr>
              <a:t>WIRTSCHAFTSFÖRDERUNG - Fußzeile standardmäßig hier platziert, Datum manuell einfügen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/>
                </a:solidFill>
              </a:rPr>
              <a:t>Folie </a:t>
            </a:r>
            <a:fld id="{09982A6C-42F2-4551-9FEF-1D06245DC0EF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611188" y="836613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6539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_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21" descr="Logo_Region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58180" y="5853114"/>
            <a:ext cx="1193111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42163" y="497418"/>
            <a:ext cx="6808684" cy="8551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4872665" y="1838326"/>
            <a:ext cx="3248443" cy="385286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1401508" y="1838326"/>
            <a:ext cx="3253215" cy="420249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/>
                </a:solidFill>
              </a:rPr>
              <a:t>WIRTSCHAFTSFÖRDERUNG - Fußzeile standardmäßig hier platziert, Datum manuell einfügen</a:t>
            </a: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>
                <a:solidFill>
                  <a:prstClr val="black"/>
                </a:solidFill>
              </a:rPr>
              <a:t>Folie </a:t>
            </a:r>
            <a:fld id="{462EC094-D975-4698-BAF5-9A1D63B55FAB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0017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0"/>
          <p:cNvSpPr/>
          <p:nvPr userDrawn="1"/>
        </p:nvSpPr>
        <p:spPr>
          <a:xfrm>
            <a:off x="0" y="14288"/>
            <a:ext cx="9144000" cy="6843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4" name="Bild 18" descr="Logo_Regio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43641" y="5743575"/>
            <a:ext cx="119470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9" descr="logo_Hannove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8835" y="485776"/>
            <a:ext cx="1081754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7" descr="balken_Titel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0439" y="3616325"/>
            <a:ext cx="612622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12"/>
          <p:cNvSpPr txBox="1">
            <a:spLocks noChangeArrowheads="1"/>
          </p:cNvSpPr>
          <p:nvPr userDrawn="1"/>
        </p:nvSpPr>
        <p:spPr bwMode="auto">
          <a:xfrm>
            <a:off x="4879027" y="430214"/>
            <a:ext cx="3779775" cy="2117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457200" eaLnBrk="1" fontAlgn="base" hangingPunct="1">
              <a:lnSpc>
                <a:spcPts val="1700"/>
              </a:lnSpc>
              <a:spcBef>
                <a:spcPct val="0"/>
              </a:spcBef>
              <a:spcAft>
                <a:spcPts val="850"/>
              </a:spcAft>
              <a:defRPr/>
            </a:pPr>
            <a:r>
              <a:rPr lang="de-DE" sz="1400" b="1" dirty="0" smtClean="0">
                <a:solidFill>
                  <a:prstClr val="black"/>
                </a:solidFill>
                <a:cs typeface="Arial" charset="0"/>
              </a:rPr>
              <a:t>REGION HANNOVER</a:t>
            </a:r>
            <a:endParaRPr lang="de-DE" sz="1400" dirty="0" smtClean="0">
              <a:solidFill>
                <a:prstClr val="black"/>
              </a:solidFill>
              <a:cs typeface="Arial" charset="0"/>
            </a:endParaRPr>
          </a:p>
          <a:p>
            <a:pPr algn="r" defTabSz="457200" eaLnBrk="1" fontAlgn="base" hangingPunct="1">
              <a:lnSpc>
                <a:spcPts val="1700"/>
              </a:lnSpc>
              <a:spcBef>
                <a:spcPct val="0"/>
              </a:spcBef>
              <a:spcAft>
                <a:spcPts val="850"/>
              </a:spcAft>
              <a:defRPr/>
            </a:pPr>
            <a:r>
              <a:rPr lang="de-DE" sz="1400" dirty="0" smtClean="0">
                <a:solidFill>
                  <a:prstClr val="black"/>
                </a:solidFill>
                <a:cs typeface="Arial" charset="0"/>
              </a:rPr>
              <a:t>Haus der Wirtschaftsförderung</a:t>
            </a:r>
            <a:br>
              <a:rPr lang="de-DE" sz="1400" dirty="0" smtClean="0">
                <a:solidFill>
                  <a:prstClr val="black"/>
                </a:solidFill>
                <a:cs typeface="Arial" charset="0"/>
              </a:rPr>
            </a:br>
            <a:r>
              <a:rPr lang="de-DE" sz="1400" dirty="0" err="1" smtClean="0">
                <a:solidFill>
                  <a:prstClr val="black"/>
                </a:solidFill>
                <a:cs typeface="Arial" charset="0"/>
              </a:rPr>
              <a:t>Vahrenwalder</a:t>
            </a:r>
            <a:r>
              <a:rPr lang="de-DE" sz="1400" dirty="0" smtClean="0">
                <a:solidFill>
                  <a:prstClr val="black"/>
                </a:solidFill>
                <a:cs typeface="Arial" charset="0"/>
              </a:rPr>
              <a:t> Str. 7</a:t>
            </a:r>
            <a:br>
              <a:rPr lang="de-DE" sz="1400" dirty="0" smtClean="0">
                <a:solidFill>
                  <a:prstClr val="black"/>
                </a:solidFill>
                <a:cs typeface="Arial" charset="0"/>
              </a:rPr>
            </a:br>
            <a:r>
              <a:rPr lang="de-DE" sz="1400" dirty="0" smtClean="0">
                <a:solidFill>
                  <a:prstClr val="black"/>
                </a:solidFill>
                <a:cs typeface="Arial" charset="0"/>
              </a:rPr>
              <a:t>30165 Hannover</a:t>
            </a:r>
          </a:p>
          <a:p>
            <a:pPr algn="r" defTabSz="457200" eaLnBrk="1" fontAlgn="base" hangingPunct="1">
              <a:lnSpc>
                <a:spcPts val="1700"/>
              </a:lnSpc>
              <a:spcBef>
                <a:spcPct val="0"/>
              </a:spcBef>
              <a:spcAft>
                <a:spcPts val="850"/>
              </a:spcAft>
              <a:defRPr/>
            </a:pPr>
            <a:r>
              <a:rPr lang="de-DE" sz="1400" dirty="0" smtClean="0">
                <a:solidFill>
                  <a:prstClr val="black"/>
                </a:solidFill>
                <a:cs typeface="Arial" charset="0"/>
              </a:rPr>
              <a:t>Telefon + 49 511 616 - 23 542</a:t>
            </a:r>
            <a:br>
              <a:rPr lang="de-DE" sz="1400" dirty="0" smtClean="0">
                <a:solidFill>
                  <a:prstClr val="black"/>
                </a:solidFill>
                <a:cs typeface="Arial" charset="0"/>
              </a:rPr>
            </a:br>
            <a:r>
              <a:rPr lang="fr-FR" sz="1400" dirty="0" smtClean="0">
                <a:solidFill>
                  <a:prstClr val="black"/>
                </a:solidFill>
                <a:cs typeface="Arial" charset="0"/>
              </a:rPr>
              <a:t>Fax +49 511 616 - 23 549</a:t>
            </a:r>
          </a:p>
          <a:p>
            <a:pPr algn="r" defTabSz="457200" eaLnBrk="1" fontAlgn="base" hangingPunct="1">
              <a:lnSpc>
                <a:spcPts val="1700"/>
              </a:lnSpc>
              <a:spcBef>
                <a:spcPct val="0"/>
              </a:spcBef>
              <a:spcAft>
                <a:spcPts val="850"/>
              </a:spcAft>
              <a:defRPr/>
            </a:pPr>
            <a:r>
              <a:rPr lang="fr-FR" sz="1400" dirty="0" smtClean="0">
                <a:solidFill>
                  <a:prstClr val="black"/>
                </a:solidFill>
                <a:cs typeface="Arial" charset="0"/>
              </a:rPr>
              <a:t>wirtschaftsfoerderung@region-hannover.de</a:t>
            </a:r>
            <a:br>
              <a:rPr lang="fr-FR" sz="1400" dirty="0" smtClean="0">
                <a:solidFill>
                  <a:prstClr val="black"/>
                </a:solidFill>
                <a:cs typeface="Arial" charset="0"/>
              </a:rPr>
            </a:br>
            <a:r>
              <a:rPr lang="fr-FR" sz="1400" dirty="0" smtClean="0">
                <a:solidFill>
                  <a:prstClr val="black"/>
                </a:solidFill>
                <a:cs typeface="Arial" charset="0"/>
              </a:rPr>
              <a:t>www.unternehmerbuero-hannover.de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629962" y="3829050"/>
            <a:ext cx="5539537" cy="863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701"/>
              </a:lnSpc>
              <a:defRPr lang="de-DE" sz="200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 smtClean="0"/>
              <a:t>Titelmasterformat durch Klicken bearbeiten</a:t>
            </a:r>
            <a:endParaRPr lang="de-DE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WIRTSCHAFTSFÖRDERUNG - Fußzeile standardmäßig hier platziert, Datum manuell einfügen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3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 8" descr="Logo_Region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3641" y="5743575"/>
            <a:ext cx="119470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273620" y="266700"/>
            <a:ext cx="8601533" cy="6319838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5432" y="6223001"/>
            <a:ext cx="6375983" cy="1365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/>
              <a:t>WIRTSCHAFTSFÖRDERUNG - Fußzeile standardmäßig hier platziert, Datum manuell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256467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ext_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21" descr="Logo_Region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58180" y="5853114"/>
            <a:ext cx="1193111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42163" y="497418"/>
            <a:ext cx="6808684" cy="8551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0"/>
          </p:nvPr>
        </p:nvSpPr>
        <p:spPr>
          <a:xfrm>
            <a:off x="1401509" y="1836738"/>
            <a:ext cx="6119862" cy="421957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WIRTSCHAFTSFÖRDERUNG - Fußzeile standardmäßig hier platziert, Datum manuell einfügen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Folie </a:t>
            </a:r>
            <a:fld id="{88F3D611-9C2C-42A9-BBBD-D49D88DDFFCD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0360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ext/Bild_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21" descr="Logo_Region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58180" y="5853114"/>
            <a:ext cx="1193111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38981" y="497418"/>
            <a:ext cx="6811865" cy="8551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2" name="Inhaltsplatzhalter 4"/>
          <p:cNvSpPr>
            <a:spLocks noGrp="1"/>
          </p:cNvSpPr>
          <p:nvPr>
            <p:ph sz="quarter" idx="12"/>
          </p:nvPr>
        </p:nvSpPr>
        <p:spPr>
          <a:xfrm>
            <a:off x="4872665" y="1838326"/>
            <a:ext cx="3248443" cy="385286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Inhaltsplatzhalter 6"/>
          <p:cNvSpPr>
            <a:spLocks noGrp="1"/>
          </p:cNvSpPr>
          <p:nvPr>
            <p:ph sz="quarter" idx="13"/>
          </p:nvPr>
        </p:nvSpPr>
        <p:spPr>
          <a:xfrm>
            <a:off x="1401508" y="1838326"/>
            <a:ext cx="3253215" cy="420249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WIRTSCHAFTSFÖRDERUNG - Fußzeile standardmäßig hier platziert, Datum manuell einfügen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Folie </a:t>
            </a:r>
            <a:fld id="{95C75641-9251-4D45-B495-56035EF28D88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94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14288"/>
            <a:ext cx="9144000" cy="6843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4" name="Bild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7" descr="balken_Titel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70439" y="3616325"/>
            <a:ext cx="612622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 18" descr="Logo_Region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43641" y="5743575"/>
            <a:ext cx="119470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19" descr="logo_Hannover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78835" y="485776"/>
            <a:ext cx="1081754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8"/>
          <p:cNvSpPr txBox="1">
            <a:spLocks noChangeArrowheads="1"/>
          </p:cNvSpPr>
          <p:nvPr userDrawn="1"/>
        </p:nvSpPr>
        <p:spPr bwMode="auto">
          <a:xfrm>
            <a:off x="4879027" y="430214"/>
            <a:ext cx="3779775" cy="2117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457200" eaLnBrk="1" fontAlgn="base" hangingPunct="1">
              <a:lnSpc>
                <a:spcPts val="1700"/>
              </a:lnSpc>
              <a:spcBef>
                <a:spcPct val="0"/>
              </a:spcBef>
              <a:spcAft>
                <a:spcPts val="850"/>
              </a:spcAft>
              <a:defRPr/>
            </a:pPr>
            <a:r>
              <a:rPr lang="de-DE" sz="1400" b="1" smtClean="0">
                <a:solidFill>
                  <a:prstClr val="black"/>
                </a:solidFill>
                <a:cs typeface="Arial" charset="0"/>
              </a:rPr>
              <a:t>REGION HANNOVER</a:t>
            </a:r>
            <a:endParaRPr lang="de-DE" sz="1400" smtClean="0">
              <a:solidFill>
                <a:prstClr val="black"/>
              </a:solidFill>
              <a:cs typeface="Arial" charset="0"/>
            </a:endParaRPr>
          </a:p>
          <a:p>
            <a:pPr algn="r" defTabSz="457200" eaLnBrk="1" fontAlgn="base" hangingPunct="1">
              <a:lnSpc>
                <a:spcPts val="1700"/>
              </a:lnSpc>
              <a:spcBef>
                <a:spcPct val="0"/>
              </a:spcBef>
              <a:spcAft>
                <a:spcPts val="850"/>
              </a:spcAft>
              <a:defRPr/>
            </a:pPr>
            <a:r>
              <a:rPr lang="de-DE" sz="1400" smtClean="0">
                <a:solidFill>
                  <a:prstClr val="black"/>
                </a:solidFill>
                <a:cs typeface="Arial" charset="0"/>
              </a:rPr>
              <a:t>Haus der Wirtschaftsförderung</a:t>
            </a:r>
            <a:br>
              <a:rPr lang="de-DE" sz="1400" smtClean="0">
                <a:solidFill>
                  <a:prstClr val="black"/>
                </a:solidFill>
                <a:cs typeface="Arial" charset="0"/>
              </a:rPr>
            </a:br>
            <a:r>
              <a:rPr lang="de-DE" sz="1400" smtClean="0">
                <a:solidFill>
                  <a:prstClr val="black"/>
                </a:solidFill>
                <a:cs typeface="Arial" charset="0"/>
              </a:rPr>
              <a:t>Vahrenwalder Str. 7</a:t>
            </a:r>
            <a:br>
              <a:rPr lang="de-DE" sz="1400" smtClean="0">
                <a:solidFill>
                  <a:prstClr val="black"/>
                </a:solidFill>
                <a:cs typeface="Arial" charset="0"/>
              </a:rPr>
            </a:br>
            <a:r>
              <a:rPr lang="de-DE" sz="1400" smtClean="0">
                <a:solidFill>
                  <a:prstClr val="black"/>
                </a:solidFill>
                <a:cs typeface="Arial" charset="0"/>
              </a:rPr>
              <a:t>30165 Hannover</a:t>
            </a:r>
          </a:p>
          <a:p>
            <a:pPr algn="r" defTabSz="457200" eaLnBrk="1" fontAlgn="base" hangingPunct="1">
              <a:lnSpc>
                <a:spcPts val="1700"/>
              </a:lnSpc>
              <a:spcBef>
                <a:spcPct val="0"/>
              </a:spcBef>
              <a:spcAft>
                <a:spcPts val="850"/>
              </a:spcAft>
              <a:defRPr/>
            </a:pPr>
            <a:r>
              <a:rPr lang="de-DE" sz="1400" smtClean="0">
                <a:solidFill>
                  <a:prstClr val="black"/>
                </a:solidFill>
                <a:cs typeface="Arial" charset="0"/>
              </a:rPr>
              <a:t>Telefon + 49 511 616 - 23 542</a:t>
            </a:r>
            <a:br>
              <a:rPr lang="de-DE" sz="1400" smtClean="0">
                <a:solidFill>
                  <a:prstClr val="black"/>
                </a:solidFill>
                <a:cs typeface="Arial" charset="0"/>
              </a:rPr>
            </a:br>
            <a:r>
              <a:rPr lang="fr-FR" sz="1400" smtClean="0">
                <a:solidFill>
                  <a:prstClr val="black"/>
                </a:solidFill>
                <a:cs typeface="Arial" charset="0"/>
              </a:rPr>
              <a:t>Fax +49 511 616 - 23 549</a:t>
            </a:r>
          </a:p>
          <a:p>
            <a:pPr algn="r" defTabSz="457200" eaLnBrk="1" fontAlgn="base" hangingPunct="1">
              <a:lnSpc>
                <a:spcPts val="1700"/>
              </a:lnSpc>
              <a:spcBef>
                <a:spcPct val="0"/>
              </a:spcBef>
              <a:spcAft>
                <a:spcPts val="850"/>
              </a:spcAft>
              <a:defRPr/>
            </a:pPr>
            <a:r>
              <a:rPr lang="fr-FR" sz="1400" smtClean="0">
                <a:solidFill>
                  <a:prstClr val="black"/>
                </a:solidFill>
                <a:cs typeface="Arial" charset="0"/>
              </a:rPr>
              <a:t>wirtschaftsfoerderung@region-hannover.de</a:t>
            </a:r>
            <a:br>
              <a:rPr lang="fr-FR" sz="1400" smtClean="0">
                <a:solidFill>
                  <a:prstClr val="black"/>
                </a:solidFill>
                <a:cs typeface="Arial" charset="0"/>
              </a:rPr>
            </a:br>
            <a:r>
              <a:rPr lang="fr-FR" sz="1400" smtClean="0">
                <a:solidFill>
                  <a:prstClr val="black"/>
                </a:solidFill>
                <a:cs typeface="Arial" charset="0"/>
              </a:rPr>
              <a:t>www.unternehmerbuero-hannover.de</a:t>
            </a:r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629962" y="3829050"/>
            <a:ext cx="5539537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170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0" i="0" u="none" strike="noStrike" kern="1200" baseline="0" smtClean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Titelmasterformat durch Klicken bearbeiten</a:t>
            </a:r>
            <a:endParaRPr lang="de-DE" dirty="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WIRTSCHAFTSFÖRDERUNG - Fußzeile standardmäßig hier platziert, Datum manuell einfügen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57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50FD-9B45-46AC-AEC3-ECE30F6FD28F}" type="datetimeFigureOut">
              <a:rPr lang="de-DE" smtClean="0"/>
              <a:t>29.09.2020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B269-FA99-4ED8-8C49-9D17F2115E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8432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1" descr="Logo_Regio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8181" y="5853116"/>
            <a:ext cx="1193111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488382" y="3829050"/>
            <a:ext cx="5681119" cy="863600"/>
          </a:xfrm>
          <a:prstGeom prst="rect">
            <a:avLst/>
          </a:prstGeom>
        </p:spPr>
        <p:txBody>
          <a:bodyPr/>
          <a:lstStyle>
            <a:lvl1pPr algn="l">
              <a:lnSpc>
                <a:spcPts val="1697"/>
              </a:lnSpc>
              <a:defRPr lang="de-DE" sz="1996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75432" y="6238878"/>
            <a:ext cx="6375983" cy="1365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51703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50FD-9B45-46AC-AEC3-ECE30F6FD28F}" type="datetimeFigureOut">
              <a:rPr lang="de-DE" smtClean="0"/>
              <a:t>29.09.2020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B269-FA99-4ED8-8C49-9D17F2115E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897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50FD-9B45-46AC-AEC3-ECE30F6FD28F}" type="datetimeFigureOut">
              <a:rPr lang="de-DE" smtClean="0"/>
              <a:t>29.09.2020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B269-FA99-4ED8-8C49-9D17F2115E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19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50FD-9B45-46AC-AEC3-ECE30F6FD28F}" type="datetimeFigureOut">
              <a:rPr lang="de-DE" smtClean="0"/>
              <a:t>29.09.2020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B269-FA99-4ED8-8C49-9D17F2115E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155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50FD-9B45-46AC-AEC3-ECE30F6FD28F}" type="datetimeFigureOut">
              <a:rPr lang="de-DE" smtClean="0"/>
              <a:t>29.09.2020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B269-FA99-4ED8-8C49-9D17F2115E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46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50FD-9B45-46AC-AEC3-ECE30F6FD28F}" type="datetimeFigureOut">
              <a:rPr lang="de-DE" smtClean="0"/>
              <a:t>29.09.2020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B269-FA99-4ED8-8C49-9D17F2115E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912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50FD-9B45-46AC-AEC3-ECE30F6FD28F}" type="datetimeFigureOut">
              <a:rPr lang="de-DE" smtClean="0"/>
              <a:t>29.09.2020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B269-FA99-4ED8-8C49-9D17F2115E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77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50FD-9B45-46AC-AEC3-ECE30F6FD28F}" type="datetimeFigureOut">
              <a:rPr lang="de-DE" smtClean="0"/>
              <a:t>29.09.2020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B269-FA99-4ED8-8C49-9D17F2115E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270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750FD-9B45-46AC-AEC3-ECE30F6FD28F}" type="datetimeFigureOut">
              <a:rPr lang="de-DE" smtClean="0"/>
              <a:t>29.09.2020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3B269-FA99-4ED8-8C49-9D17F2115E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501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01508" y="1836739"/>
            <a:ext cx="7257294" cy="4289425"/>
          </a:xfrm>
          <a:prstGeom prst="rect">
            <a:avLst/>
          </a:prstGeom>
        </p:spPr>
        <p:txBody>
          <a:bodyPr vert="horz" wrap="square" lIns="0" tIns="0" rIns="91440" bIns="4572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1027" name="Titelplatzhalter 3"/>
          <p:cNvSpPr>
            <a:spLocks noGrp="1"/>
          </p:cNvSpPr>
          <p:nvPr>
            <p:ph type="title"/>
          </p:nvPr>
        </p:nvSpPr>
        <p:spPr bwMode="auto">
          <a:xfrm>
            <a:off x="1842163" y="487364"/>
            <a:ext cx="6816639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5432" y="6359526"/>
            <a:ext cx="6375983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>
              <a:defRPr/>
            </a:pPr>
            <a:r>
              <a:rPr lang="de-DE" dirty="0">
                <a:solidFill>
                  <a:prstClr val="black"/>
                </a:solidFill>
              </a:rPr>
              <a:t>WIRTSCHAFTSFÖRDERUNG - Fußzeile standardmäßig hier platziert, Datum manuell einfügen</a:t>
            </a: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75432" y="6516689"/>
            <a:ext cx="2134873" cy="841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>
              <a:defRPr/>
            </a:pPr>
            <a:r>
              <a:rPr lang="de-DE" dirty="0">
                <a:solidFill>
                  <a:prstClr val="black"/>
                </a:solidFill>
              </a:rPr>
              <a:t>Folie </a:t>
            </a:r>
            <a:fld id="{0E841391-8CE3-4446-BAA6-D0A899E8AEFE}" type="slidenum">
              <a:rPr lang="de-DE">
                <a:solidFill>
                  <a:prstClr val="black"/>
                </a:solidFill>
              </a:rPr>
              <a:pPr defTabSz="457200"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5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2" r:id="rId9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de-DE" sz="2000" kern="1200">
          <a:solidFill>
            <a:schemeClr val="bg1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ts val="1700"/>
        </a:lnSpc>
        <a:spcBef>
          <a:spcPct val="0"/>
        </a:spcBef>
        <a:spcAft>
          <a:spcPts val="850"/>
        </a:spcAft>
        <a:buFont typeface="Arial" charset="0"/>
        <a:buChar char="•"/>
        <a:defRPr sz="16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lnSpc>
          <a:spcPts val="1700"/>
        </a:lnSpc>
        <a:spcBef>
          <a:spcPct val="0"/>
        </a:spcBef>
        <a:spcAft>
          <a:spcPts val="85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284163" indent="-284163" algn="l" defTabSz="457200" rtl="0" eaLnBrk="0" fontAlgn="base" hangingPunct="0">
        <a:spcBef>
          <a:spcPct val="0"/>
        </a:spcBef>
        <a:spcAft>
          <a:spcPts val="400"/>
        </a:spcAft>
        <a:buSzPct val="100000"/>
        <a:buBlip>
          <a:blip r:embed="rId12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447675" indent="-146050" algn="l" defTabSz="447675" rtl="0" eaLnBrk="0" fontAlgn="base" hangingPunct="0">
        <a:spcBef>
          <a:spcPct val="0"/>
        </a:spcBef>
        <a:spcAft>
          <a:spcPts val="400"/>
        </a:spcAft>
        <a:buSzPct val="120000"/>
        <a:buBlip>
          <a:blip r:embed="rId13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627063" indent="-179388" algn="l" defTabSz="258763" rtl="0" eaLnBrk="0" fontAlgn="base" hangingPunct="0">
        <a:spcBef>
          <a:spcPct val="0"/>
        </a:spcBef>
        <a:spcAft>
          <a:spcPts val="400"/>
        </a:spcAft>
        <a:buClr>
          <a:srgbClr val="95B6DA"/>
        </a:buClr>
        <a:buSzPct val="120000"/>
        <a:buFont typeface="Symbol" pitchFamily="18" charset="2"/>
        <a:buChar char="-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0" indent="0" algn="l" defTabSz="457200" rtl="0" eaLnBrk="1" latinLnBrk="0" hangingPunct="1">
        <a:spcBef>
          <a:spcPts val="84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raktikum@region-hannover.d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annover.de/praktiku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WIRTSCHAFTSFÖRDERUNG - Fußzeile standardmäßig hier platziert, Datum manuell einfügen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340002C-F99A-6443-9600-A79FF4D03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" y="59038"/>
            <a:ext cx="9139332" cy="643701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75432" y="948313"/>
            <a:ext cx="4628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Anerkennungsjahr bei der </a:t>
            </a:r>
            <a:endParaRPr lang="de-DE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Hannover – Öffentlicher Dienst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30924" y="5445224"/>
            <a:ext cx="649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Fachbereiche Jugend, Teilhabe, Soziales und Gesundheit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2165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89344" y="548680"/>
            <a:ext cx="7200800" cy="863600"/>
          </a:xfrm>
        </p:spPr>
        <p:txBody>
          <a:bodyPr/>
          <a:lstStyle/>
          <a:p>
            <a:r>
              <a:rPr lang="de-DE" sz="2000" b="1" dirty="0" smtClean="0"/>
              <a:t>BESCHÄFTIGUNG BEI DER REGION HANNOVER</a:t>
            </a:r>
            <a:endParaRPr lang="de-DE" sz="20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971600" y="1878041"/>
            <a:ext cx="76439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sind über 3200 Beschäftigte.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Davon sind 514 Beschäftigte als Sozialarbeiterinnen/ Sozialarbeiter tätig.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kümmern uns um die Daseinsvorsorge der Menschen in der gesamten Region Hannover und sind dezentral organisiert.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bieten jährlich über </a:t>
            </a:r>
            <a:r>
              <a:rPr lang="de-DE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Berufspraktikumsplätze zum 1.4. und 1.10. </a:t>
            </a:r>
            <a:r>
              <a:rPr lang="de-D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den Fachbereichen Jugend, Teilhabe, Soziales und Gesundheit an.</a:t>
            </a:r>
          </a:p>
        </p:txBody>
      </p:sp>
      <p:sp>
        <p:nvSpPr>
          <p:cNvPr id="4" name="Richtungspfeil 3"/>
          <p:cNvSpPr/>
          <p:nvPr/>
        </p:nvSpPr>
        <p:spPr>
          <a:xfrm>
            <a:off x="1403649" y="1878041"/>
            <a:ext cx="2586714" cy="4349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>
                <a:solidFill>
                  <a:prstClr val="white"/>
                </a:solidFill>
              </a:rPr>
              <a:t>Rahmenfaktoren:</a:t>
            </a:r>
            <a:endParaRPr lang="de-DE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8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endParaRPr b="1" dirty="0" smtClean="0">
              <a:latin typeface="Arial" charset="0"/>
              <a:cs typeface="Arial" charset="0"/>
            </a:endParaRPr>
          </a:p>
        </p:txBody>
      </p:sp>
      <p:sp>
        <p:nvSpPr>
          <p:cNvPr id="22" name="Titel 3"/>
          <p:cNvSpPr txBox="1">
            <a:spLocks/>
          </p:cNvSpPr>
          <p:nvPr/>
        </p:nvSpPr>
        <p:spPr bwMode="auto">
          <a:xfrm>
            <a:off x="1706727" y="503526"/>
            <a:ext cx="7272808" cy="85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250" bIns="45625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20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912480">
              <a:lnSpc>
                <a:spcPct val="100000"/>
              </a:lnSpc>
              <a:spcBef>
                <a:spcPct val="50000"/>
              </a:spcBef>
            </a:pPr>
            <a:r>
              <a:rPr lang="de-DE" b="1" cap="small" dirty="0" smtClean="0">
                <a:solidFill>
                  <a:prstClr val="white"/>
                </a:solidFill>
                <a:latin typeface="Arial" charset="0"/>
              </a:rPr>
              <a:t>BESCHÄFTIGUNG BEI DER REGION HANNOVER</a:t>
            </a:r>
            <a:endParaRPr b="1" cap="small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7406580" y="5728458"/>
            <a:ext cx="1691680" cy="10562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sm"/>
          </a:ln>
          <a:effectLst/>
          <a:extLst/>
        </p:spPr>
        <p:txBody>
          <a:bodyPr vert="horz" wrap="square" lIns="91250" tIns="45625" rIns="91250" bIns="45625" numCol="1" rtlCol="0" anchor="t" anchorCtr="0" compatLnSpc="1">
            <a:prstTxWarp prst="textNoShape">
              <a:avLst/>
            </a:prstTxWarp>
          </a:bodyPr>
          <a:lstStyle/>
          <a:p>
            <a:pPr algn="ctr" defTabSz="912480" fontAlgn="base">
              <a:spcBef>
                <a:spcPct val="0"/>
              </a:spcBef>
              <a:spcAft>
                <a:spcPct val="0"/>
              </a:spcAft>
            </a:pPr>
            <a:endParaRPr lang="de-DE" sz="1098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26" name="Picture 2" descr="http://intra/uploads/RTEmagicC_klein_Wort-Bildmarke_blau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402" y="6303325"/>
            <a:ext cx="867160" cy="47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uppieren 36"/>
          <p:cNvGrpSpPr/>
          <p:nvPr/>
        </p:nvGrpSpPr>
        <p:grpSpPr>
          <a:xfrm>
            <a:off x="-4488927" y="931492"/>
            <a:ext cx="12674334" cy="6419400"/>
            <a:chOff x="-4488927" y="931492"/>
            <a:chExt cx="12674334" cy="6419400"/>
          </a:xfrm>
        </p:grpSpPr>
        <p:sp>
          <p:nvSpPr>
            <p:cNvPr id="21" name="Halbbogen 20"/>
            <p:cNvSpPr/>
            <p:nvPr/>
          </p:nvSpPr>
          <p:spPr>
            <a:xfrm>
              <a:off x="-4488927" y="931492"/>
              <a:ext cx="6419400" cy="6419400"/>
            </a:xfrm>
            <a:prstGeom prst="blockArc">
              <a:avLst>
                <a:gd name="adj1" fmla="val 18900000"/>
                <a:gd name="adj2" fmla="val 2700000"/>
                <a:gd name="adj3" fmla="val 336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ihandform 22"/>
            <p:cNvSpPr/>
            <p:nvPr/>
          </p:nvSpPr>
          <p:spPr>
            <a:xfrm>
              <a:off x="1234088" y="1973807"/>
              <a:ext cx="6889188" cy="433343"/>
            </a:xfrm>
            <a:custGeom>
              <a:avLst/>
              <a:gdLst>
                <a:gd name="connsiteX0" fmla="*/ 0 w 6889188"/>
                <a:gd name="connsiteY0" fmla="*/ 0 h 433343"/>
                <a:gd name="connsiteX1" fmla="*/ 6889188 w 6889188"/>
                <a:gd name="connsiteY1" fmla="*/ 0 h 433343"/>
                <a:gd name="connsiteX2" fmla="*/ 6889188 w 6889188"/>
                <a:gd name="connsiteY2" fmla="*/ 433343 h 433343"/>
                <a:gd name="connsiteX3" fmla="*/ 0 w 6889188"/>
                <a:gd name="connsiteY3" fmla="*/ 433343 h 433343"/>
                <a:gd name="connsiteX4" fmla="*/ 0 w 6889188"/>
                <a:gd name="connsiteY4" fmla="*/ 0 h 4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9188" h="433343">
                  <a:moveTo>
                    <a:pt x="0" y="0"/>
                  </a:moveTo>
                  <a:lnTo>
                    <a:pt x="6889188" y="0"/>
                  </a:lnTo>
                  <a:lnTo>
                    <a:pt x="6889188" y="433343"/>
                  </a:lnTo>
                  <a:lnTo>
                    <a:pt x="0" y="43334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966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Entgelt 1826,21 € brutto</a:t>
              </a:r>
              <a:endParaRPr lang="de-DE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963248" y="1919639"/>
              <a:ext cx="541679" cy="541679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ihandform 24"/>
            <p:cNvSpPr/>
            <p:nvPr/>
          </p:nvSpPr>
          <p:spPr>
            <a:xfrm>
              <a:off x="1626519" y="2624203"/>
              <a:ext cx="6496757" cy="433343"/>
            </a:xfrm>
            <a:custGeom>
              <a:avLst/>
              <a:gdLst>
                <a:gd name="connsiteX0" fmla="*/ 0 w 6496757"/>
                <a:gd name="connsiteY0" fmla="*/ 0 h 433343"/>
                <a:gd name="connsiteX1" fmla="*/ 6496757 w 6496757"/>
                <a:gd name="connsiteY1" fmla="*/ 0 h 433343"/>
                <a:gd name="connsiteX2" fmla="*/ 6496757 w 6496757"/>
                <a:gd name="connsiteY2" fmla="*/ 433343 h 433343"/>
                <a:gd name="connsiteX3" fmla="*/ 0 w 6496757"/>
                <a:gd name="connsiteY3" fmla="*/ 433343 h 433343"/>
                <a:gd name="connsiteX4" fmla="*/ 0 w 6496757"/>
                <a:gd name="connsiteY4" fmla="*/ 0 h 4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6757" h="433343">
                  <a:moveTo>
                    <a:pt x="0" y="0"/>
                  </a:moveTo>
                  <a:lnTo>
                    <a:pt x="6496757" y="0"/>
                  </a:lnTo>
                  <a:lnTo>
                    <a:pt x="6496757" y="433343"/>
                  </a:lnTo>
                  <a:lnTo>
                    <a:pt x="0" y="43334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744128"/>
                <a:satOff val="4483"/>
                <a:lumOff val="359"/>
                <a:alphaOff val="0"/>
              </a:schemeClr>
            </a:fillRef>
            <a:effectRef idx="2">
              <a:schemeClr val="accent4">
                <a:hueOff val="-744128"/>
                <a:satOff val="4483"/>
                <a:lumOff val="3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966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Arbeitszeit 39 Stunden wöchentlich</a:t>
              </a:r>
              <a:endParaRPr lang="de-DE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1355680" y="2570035"/>
              <a:ext cx="541679" cy="541679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4">
                <a:hueOff val="-744128"/>
                <a:satOff val="4483"/>
                <a:lumOff val="359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ihandform 26"/>
            <p:cNvSpPr/>
            <p:nvPr/>
          </p:nvSpPr>
          <p:spPr>
            <a:xfrm>
              <a:off x="1826934" y="3933057"/>
              <a:ext cx="6281706" cy="433343"/>
            </a:xfrm>
            <a:custGeom>
              <a:avLst/>
              <a:gdLst>
                <a:gd name="connsiteX0" fmla="*/ 0 w 6281706"/>
                <a:gd name="connsiteY0" fmla="*/ 0 h 433343"/>
                <a:gd name="connsiteX1" fmla="*/ 6281706 w 6281706"/>
                <a:gd name="connsiteY1" fmla="*/ 0 h 433343"/>
                <a:gd name="connsiteX2" fmla="*/ 6281706 w 6281706"/>
                <a:gd name="connsiteY2" fmla="*/ 433343 h 433343"/>
                <a:gd name="connsiteX3" fmla="*/ 0 w 6281706"/>
                <a:gd name="connsiteY3" fmla="*/ 433343 h 433343"/>
                <a:gd name="connsiteX4" fmla="*/ 0 w 6281706"/>
                <a:gd name="connsiteY4" fmla="*/ 0 h 4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1706" h="433343">
                  <a:moveTo>
                    <a:pt x="0" y="0"/>
                  </a:moveTo>
                  <a:lnTo>
                    <a:pt x="6281706" y="0"/>
                  </a:lnTo>
                  <a:lnTo>
                    <a:pt x="6281706" y="433343"/>
                  </a:lnTo>
                  <a:lnTo>
                    <a:pt x="0" y="43334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2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966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Sicherer Arbeitsplatz auch in Krisenzeiten</a:t>
              </a:r>
              <a:endParaRPr lang="de-DE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1972364" y="3321405"/>
              <a:ext cx="6213043" cy="433343"/>
            </a:xfrm>
            <a:custGeom>
              <a:avLst/>
              <a:gdLst>
                <a:gd name="connsiteX0" fmla="*/ 0 w 6213043"/>
                <a:gd name="connsiteY0" fmla="*/ 0 h 433343"/>
                <a:gd name="connsiteX1" fmla="*/ 6213043 w 6213043"/>
                <a:gd name="connsiteY1" fmla="*/ 0 h 433343"/>
                <a:gd name="connsiteX2" fmla="*/ 6213043 w 6213043"/>
                <a:gd name="connsiteY2" fmla="*/ 433343 h 433343"/>
                <a:gd name="connsiteX3" fmla="*/ 0 w 6213043"/>
                <a:gd name="connsiteY3" fmla="*/ 433343 h 433343"/>
                <a:gd name="connsiteX4" fmla="*/ 0 w 6213043"/>
                <a:gd name="connsiteY4" fmla="*/ 0 h 4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3043" h="433343">
                  <a:moveTo>
                    <a:pt x="0" y="0"/>
                  </a:moveTo>
                  <a:lnTo>
                    <a:pt x="6213043" y="0"/>
                  </a:lnTo>
                  <a:lnTo>
                    <a:pt x="6213043" y="433343"/>
                  </a:lnTo>
                  <a:lnTo>
                    <a:pt x="0" y="43334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966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30 Arbeitstage Urlaub</a:t>
              </a:r>
              <a:endParaRPr lang="de-DE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1639394" y="3870352"/>
              <a:ext cx="541679" cy="541679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4">
                <a:hueOff val="-2232385"/>
                <a:satOff val="13449"/>
                <a:lumOff val="107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ihandform 30"/>
            <p:cNvSpPr/>
            <p:nvPr/>
          </p:nvSpPr>
          <p:spPr>
            <a:xfrm>
              <a:off x="1841570" y="4574916"/>
              <a:ext cx="6281706" cy="433343"/>
            </a:xfrm>
            <a:custGeom>
              <a:avLst/>
              <a:gdLst>
                <a:gd name="connsiteX0" fmla="*/ 0 w 6281706"/>
                <a:gd name="connsiteY0" fmla="*/ 0 h 433343"/>
                <a:gd name="connsiteX1" fmla="*/ 6281706 w 6281706"/>
                <a:gd name="connsiteY1" fmla="*/ 0 h 433343"/>
                <a:gd name="connsiteX2" fmla="*/ 6281706 w 6281706"/>
                <a:gd name="connsiteY2" fmla="*/ 433343 h 433343"/>
                <a:gd name="connsiteX3" fmla="*/ 0 w 6281706"/>
                <a:gd name="connsiteY3" fmla="*/ 433343 h 433343"/>
                <a:gd name="connsiteX4" fmla="*/ 0 w 6281706"/>
                <a:gd name="connsiteY4" fmla="*/ 0 h 4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1706" h="433343">
                  <a:moveTo>
                    <a:pt x="0" y="0"/>
                  </a:moveTo>
                  <a:lnTo>
                    <a:pt x="6281706" y="0"/>
                  </a:lnTo>
                  <a:lnTo>
                    <a:pt x="6281706" y="433343"/>
                  </a:lnTo>
                  <a:lnTo>
                    <a:pt x="0" y="43334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2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966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Jobticket</a:t>
              </a:r>
              <a:endParaRPr lang="de-DE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1570730" y="4520748"/>
              <a:ext cx="541679" cy="541679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4">
                <a:hueOff val="-2976513"/>
                <a:satOff val="17933"/>
                <a:lumOff val="1437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ihandform 32"/>
            <p:cNvSpPr/>
            <p:nvPr/>
          </p:nvSpPr>
          <p:spPr>
            <a:xfrm>
              <a:off x="1626519" y="5224836"/>
              <a:ext cx="6496757" cy="433343"/>
            </a:xfrm>
            <a:custGeom>
              <a:avLst/>
              <a:gdLst>
                <a:gd name="connsiteX0" fmla="*/ 0 w 6496757"/>
                <a:gd name="connsiteY0" fmla="*/ 0 h 433343"/>
                <a:gd name="connsiteX1" fmla="*/ 6496757 w 6496757"/>
                <a:gd name="connsiteY1" fmla="*/ 0 h 433343"/>
                <a:gd name="connsiteX2" fmla="*/ 6496757 w 6496757"/>
                <a:gd name="connsiteY2" fmla="*/ 433343 h 433343"/>
                <a:gd name="connsiteX3" fmla="*/ 0 w 6496757"/>
                <a:gd name="connsiteY3" fmla="*/ 433343 h 433343"/>
                <a:gd name="connsiteX4" fmla="*/ 0 w 6496757"/>
                <a:gd name="connsiteY4" fmla="*/ 0 h 4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6757" h="433343">
                  <a:moveTo>
                    <a:pt x="0" y="0"/>
                  </a:moveTo>
                  <a:lnTo>
                    <a:pt x="6496757" y="0"/>
                  </a:lnTo>
                  <a:lnTo>
                    <a:pt x="6496757" y="433343"/>
                  </a:lnTo>
                  <a:lnTo>
                    <a:pt x="0" y="43334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720641"/>
                <a:satOff val="22416"/>
                <a:lumOff val="1797"/>
                <a:alphaOff val="0"/>
              </a:schemeClr>
            </a:fillRef>
            <a:effectRef idx="2">
              <a:schemeClr val="accent4">
                <a:hueOff val="-3720641"/>
                <a:satOff val="22416"/>
                <a:lumOff val="179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966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Kollegiale Lern- und Arbeitsatmosphäre</a:t>
              </a:r>
              <a:endParaRPr lang="de-DE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1355680" y="5170668"/>
              <a:ext cx="541679" cy="541679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4">
                <a:hueOff val="-3720641"/>
                <a:satOff val="22416"/>
                <a:lumOff val="1797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Freihandform 34"/>
            <p:cNvSpPr/>
            <p:nvPr/>
          </p:nvSpPr>
          <p:spPr>
            <a:xfrm>
              <a:off x="1234088" y="5875233"/>
              <a:ext cx="6889188" cy="433343"/>
            </a:xfrm>
            <a:custGeom>
              <a:avLst/>
              <a:gdLst>
                <a:gd name="connsiteX0" fmla="*/ 0 w 6889188"/>
                <a:gd name="connsiteY0" fmla="*/ 0 h 433343"/>
                <a:gd name="connsiteX1" fmla="*/ 6889188 w 6889188"/>
                <a:gd name="connsiteY1" fmla="*/ 0 h 433343"/>
                <a:gd name="connsiteX2" fmla="*/ 6889188 w 6889188"/>
                <a:gd name="connsiteY2" fmla="*/ 433343 h 433343"/>
                <a:gd name="connsiteX3" fmla="*/ 0 w 6889188"/>
                <a:gd name="connsiteY3" fmla="*/ 433343 h 433343"/>
                <a:gd name="connsiteX4" fmla="*/ 0 w 6889188"/>
                <a:gd name="connsiteY4" fmla="*/ 0 h 4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9188" h="433343">
                  <a:moveTo>
                    <a:pt x="0" y="0"/>
                  </a:moveTo>
                  <a:lnTo>
                    <a:pt x="6889188" y="0"/>
                  </a:lnTo>
                  <a:lnTo>
                    <a:pt x="6889188" y="433343"/>
                  </a:lnTo>
                  <a:lnTo>
                    <a:pt x="0" y="43334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966" tIns="58420" rIns="58420" bIns="5842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Persönliche Anleitung</a:t>
              </a:r>
              <a:endParaRPr lang="de-DE" sz="2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963248" y="5821065"/>
              <a:ext cx="541679" cy="541679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Ellipse 27"/>
            <p:cNvSpPr/>
            <p:nvPr/>
          </p:nvSpPr>
          <p:spPr>
            <a:xfrm>
              <a:off x="1570730" y="3219955"/>
              <a:ext cx="541679" cy="541679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4">
                <a:hueOff val="-1488257"/>
                <a:satOff val="8966"/>
                <a:lumOff val="719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604123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" y="0"/>
            <a:ext cx="5433054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436096" y="1844824"/>
            <a:ext cx="3707904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Richten  </a:t>
            </a:r>
            <a:r>
              <a:rPr lang="de-DE" dirty="0"/>
              <a:t>Sie Ihre Bewerbung </a:t>
            </a:r>
            <a:r>
              <a:rPr lang="de-DE" b="1" dirty="0"/>
              <a:t>spätestens ein halbes Jahr  </a:t>
            </a:r>
            <a:r>
              <a:rPr lang="de-DE" dirty="0"/>
              <a:t>vor Beginn des Anerkennungsjahres an die Region Hannover, </a:t>
            </a:r>
            <a:r>
              <a:rPr lang="de-DE" dirty="0" smtClean="0"/>
              <a:t>Team Ausbildung, </a:t>
            </a:r>
            <a:r>
              <a:rPr lang="de-DE" dirty="0"/>
              <a:t>Hildesheimer </a:t>
            </a:r>
            <a:r>
              <a:rPr lang="de-DE" dirty="0" smtClean="0"/>
              <a:t>Str. </a:t>
            </a:r>
            <a:r>
              <a:rPr lang="de-DE" dirty="0"/>
              <a:t>20, 30169 </a:t>
            </a:r>
            <a:r>
              <a:rPr lang="de-DE" dirty="0" smtClean="0"/>
              <a:t>Hannover</a:t>
            </a:r>
          </a:p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praktikum@region-hannover.de</a:t>
            </a:r>
            <a:endParaRPr lang="de-DE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de-DE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http://www.hannover.de/praktikum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Bildschirmpräsentation (4:3)</PresentationFormat>
  <Paragraphs>26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Symbol</vt:lpstr>
      <vt:lpstr>Wingdings</vt:lpstr>
      <vt:lpstr>Larissa</vt:lpstr>
      <vt:lpstr>Office-Design</vt:lpstr>
      <vt:lpstr>PowerPoint-Präsentation</vt:lpstr>
      <vt:lpstr>BESCHÄFTIGUNG BEI DER REGION HANNOVER</vt:lpstr>
      <vt:lpstr> </vt:lpstr>
      <vt:lpstr>PowerPoint-Präsentation</vt:lpstr>
    </vt:vector>
  </TitlesOfParts>
  <Company>HannIT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Manthei, Sabine -11.01-</dc:creator>
  <cp:lastModifiedBy>Eckhardt, Imke -11.01-</cp:lastModifiedBy>
  <cp:revision>222</cp:revision>
  <cp:lastPrinted>2018-10-16T09:42:26Z</cp:lastPrinted>
  <dcterms:created xsi:type="dcterms:W3CDTF">2017-03-27T07:41:42Z</dcterms:created>
  <dcterms:modified xsi:type="dcterms:W3CDTF">2020-09-29T09:46:13Z</dcterms:modified>
</cp:coreProperties>
</file>