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</p:sldMasterIdLst>
  <p:sldIdLst>
    <p:sldId id="260" r:id="rId3"/>
    <p:sldId id="265" r:id="rId4"/>
    <p:sldId id="263" r:id="rId5"/>
    <p:sldId id="259" r:id="rId6"/>
    <p:sldId id="257" r:id="rId7"/>
    <p:sldId id="258" r:id="rId8"/>
  </p:sldIdLst>
  <p:sldSz cx="14289088" cy="9525000"/>
  <p:notesSz cx="6797675" cy="9926638"/>
  <p:defaultTextStyle/>
  <p:extLst>
    <p:ext uri="{521415D9-36F7-43E2-AB2F-B90AF26B5E84}">
      <p14:sectionLst xmlns:p14="http://schemas.microsoft.com/office/powerpoint/2010/main">
        <p14:section name="Standardabschnitt" id="{BE31C751-9962-4118-A0DF-5DE07AB0E2E3}">
          <p14:sldIdLst>
            <p14:sldId id="260"/>
            <p14:sldId id="265"/>
            <p14:sldId id="263"/>
            <p14:sldId id="259"/>
            <p14:sldId id="257"/>
          </p14:sldIdLst>
        </p14:section>
        <p14:section name="Abschnitt ohne Titel" id="{2E1ED47A-E3C7-4B67-867C-C076054A3840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8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166A4D-438D-4708-9D9F-3398DA91A707}" type="doc">
      <dgm:prSet loTypeId="urn:microsoft.com/office/officeart/2005/8/layout/pyramid2" loCatId="pyramid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B290C64-3CD1-4131-8BCF-6B5506EB0105}">
      <dgm:prSet custT="1"/>
      <dgm:spPr/>
      <dgm:t>
        <a:bodyPr/>
        <a:lstStyle/>
        <a:p>
          <a:r>
            <a:rPr lang="de-DE" sz="2000" b="1" u="sng" dirty="0" smtClean="0"/>
            <a:t>Team Teilhabeplanung Erwachsene Nord und Nordwest (52.41) der Region Hannover</a:t>
          </a:r>
          <a:endParaRPr lang="de-DE" sz="2000" dirty="0"/>
        </a:p>
      </dgm:t>
    </dgm:pt>
    <dgm:pt modelId="{79DF7795-CC69-4D30-BCBE-74B97F73AF9F}" type="parTrans" cxnId="{1A197295-1B2A-40C8-9910-3A834B4EA94C}">
      <dgm:prSet/>
      <dgm:spPr/>
      <dgm:t>
        <a:bodyPr/>
        <a:lstStyle/>
        <a:p>
          <a:endParaRPr lang="de-DE"/>
        </a:p>
      </dgm:t>
    </dgm:pt>
    <dgm:pt modelId="{40A21E3C-0462-4CE2-83F8-63686BD70304}" type="sibTrans" cxnId="{1A197295-1B2A-40C8-9910-3A834B4EA94C}">
      <dgm:prSet/>
      <dgm:spPr/>
      <dgm:t>
        <a:bodyPr/>
        <a:lstStyle/>
        <a:p>
          <a:endParaRPr lang="de-DE"/>
        </a:p>
      </dgm:t>
    </dgm:pt>
    <dgm:pt modelId="{26C05884-AC45-49DA-A810-44C7DBB502E5}">
      <dgm:prSet custT="1"/>
      <dgm:spPr/>
      <dgm:t>
        <a:bodyPr/>
        <a:lstStyle/>
        <a:p>
          <a:r>
            <a:rPr lang="de-DE" sz="1100" dirty="0" smtClean="0"/>
            <a:t>Erwachsene Menschen aus den folgenden Städten und Gemeinden können sich an das Team Teilhabeplanung Erwachsene Nord und Nordwest wenden</a:t>
          </a:r>
          <a:r>
            <a:rPr lang="de-DE" sz="1300" dirty="0" smtClean="0"/>
            <a:t>:</a:t>
          </a:r>
          <a:endParaRPr lang="de-DE" sz="1300" dirty="0"/>
        </a:p>
      </dgm:t>
    </dgm:pt>
    <dgm:pt modelId="{E0D21B5D-4DDB-4FA2-8E96-20BB2037AB97}" type="parTrans" cxnId="{DCC7A71C-596A-4E6B-8B57-E6226B879F72}">
      <dgm:prSet/>
      <dgm:spPr/>
      <dgm:t>
        <a:bodyPr/>
        <a:lstStyle/>
        <a:p>
          <a:endParaRPr lang="de-DE"/>
        </a:p>
      </dgm:t>
    </dgm:pt>
    <dgm:pt modelId="{06DBD269-03C2-4B09-A864-132FAACF2D9B}" type="sibTrans" cxnId="{DCC7A71C-596A-4E6B-8B57-E6226B879F72}">
      <dgm:prSet/>
      <dgm:spPr/>
      <dgm:t>
        <a:bodyPr/>
        <a:lstStyle/>
        <a:p>
          <a:endParaRPr lang="de-DE"/>
        </a:p>
      </dgm:t>
    </dgm:pt>
    <dgm:pt modelId="{CB8849B5-0A28-47E5-B9A5-96891B06C009}">
      <dgm:prSet custT="1"/>
      <dgm:spPr/>
      <dgm:t>
        <a:bodyPr/>
        <a:lstStyle/>
        <a:p>
          <a:r>
            <a:rPr lang="de-DE" sz="1100" dirty="0" smtClean="0"/>
            <a:t>Burgwedel</a:t>
          </a:r>
          <a:endParaRPr lang="de-DE" sz="1100" dirty="0"/>
        </a:p>
      </dgm:t>
    </dgm:pt>
    <dgm:pt modelId="{33494B3E-DB26-4603-85BA-D6CF1676B374}" type="parTrans" cxnId="{3A89D6A6-E7A0-4B41-966D-2A7F0E060644}">
      <dgm:prSet/>
      <dgm:spPr/>
      <dgm:t>
        <a:bodyPr/>
        <a:lstStyle/>
        <a:p>
          <a:endParaRPr lang="de-DE"/>
        </a:p>
      </dgm:t>
    </dgm:pt>
    <dgm:pt modelId="{5262589A-4076-4AFF-9A1E-36111066BBC5}" type="sibTrans" cxnId="{3A89D6A6-E7A0-4B41-966D-2A7F0E060644}">
      <dgm:prSet/>
      <dgm:spPr/>
      <dgm:t>
        <a:bodyPr/>
        <a:lstStyle/>
        <a:p>
          <a:endParaRPr lang="de-DE"/>
        </a:p>
      </dgm:t>
    </dgm:pt>
    <dgm:pt modelId="{89AD3395-D830-48A7-81CE-B8A3FC9EB64E}">
      <dgm:prSet custT="1"/>
      <dgm:spPr/>
      <dgm:t>
        <a:bodyPr/>
        <a:lstStyle/>
        <a:p>
          <a:r>
            <a:rPr lang="de-DE" sz="1100" dirty="0" smtClean="0"/>
            <a:t>Garbsen</a:t>
          </a:r>
          <a:endParaRPr lang="de-DE" sz="1100" dirty="0"/>
        </a:p>
      </dgm:t>
    </dgm:pt>
    <dgm:pt modelId="{D95406AE-0E41-440F-AFE1-D649A1EFA986}" type="parTrans" cxnId="{2D04CE66-7EC5-44C1-B250-542195036DCB}">
      <dgm:prSet/>
      <dgm:spPr/>
      <dgm:t>
        <a:bodyPr/>
        <a:lstStyle/>
        <a:p>
          <a:endParaRPr lang="de-DE"/>
        </a:p>
      </dgm:t>
    </dgm:pt>
    <dgm:pt modelId="{359874F3-F803-493A-93AC-0A7C9BE43F40}" type="sibTrans" cxnId="{2D04CE66-7EC5-44C1-B250-542195036DCB}">
      <dgm:prSet/>
      <dgm:spPr/>
      <dgm:t>
        <a:bodyPr/>
        <a:lstStyle/>
        <a:p>
          <a:endParaRPr lang="de-DE"/>
        </a:p>
      </dgm:t>
    </dgm:pt>
    <dgm:pt modelId="{6A414A52-F99A-4AEE-902F-84C5E7A8EB85}">
      <dgm:prSet custT="1"/>
      <dgm:spPr/>
      <dgm:t>
        <a:bodyPr/>
        <a:lstStyle/>
        <a:p>
          <a:r>
            <a:rPr lang="de-DE" sz="1100" dirty="0" smtClean="0"/>
            <a:t>Isernhagen</a:t>
          </a:r>
          <a:endParaRPr lang="de-DE" sz="1100" dirty="0"/>
        </a:p>
      </dgm:t>
    </dgm:pt>
    <dgm:pt modelId="{70903B36-8528-4D2C-9E46-072D0A51E9F9}" type="parTrans" cxnId="{33F28E37-FAA6-4574-B89F-95D20B48B55B}">
      <dgm:prSet/>
      <dgm:spPr/>
      <dgm:t>
        <a:bodyPr/>
        <a:lstStyle/>
        <a:p>
          <a:endParaRPr lang="de-DE"/>
        </a:p>
      </dgm:t>
    </dgm:pt>
    <dgm:pt modelId="{7C4ECB9F-2190-4CFE-BED2-CFC1DFD0E308}" type="sibTrans" cxnId="{33F28E37-FAA6-4574-B89F-95D20B48B55B}">
      <dgm:prSet/>
      <dgm:spPr/>
      <dgm:t>
        <a:bodyPr/>
        <a:lstStyle/>
        <a:p>
          <a:endParaRPr lang="de-DE"/>
        </a:p>
      </dgm:t>
    </dgm:pt>
    <dgm:pt modelId="{CF75780E-7991-4425-B0A3-9E05656096DC}">
      <dgm:prSet custT="1"/>
      <dgm:spPr/>
      <dgm:t>
        <a:bodyPr/>
        <a:lstStyle/>
        <a:p>
          <a:r>
            <a:rPr lang="de-DE" sz="1100" dirty="0" smtClean="0"/>
            <a:t>Langenhagen</a:t>
          </a:r>
          <a:endParaRPr lang="de-DE" sz="1100" dirty="0"/>
        </a:p>
      </dgm:t>
    </dgm:pt>
    <dgm:pt modelId="{4BC83088-BE33-43DA-AA1E-5FA15ED993C3}" type="parTrans" cxnId="{B6D55319-6AA7-45E3-83FF-EC6516D6D6AC}">
      <dgm:prSet/>
      <dgm:spPr/>
      <dgm:t>
        <a:bodyPr/>
        <a:lstStyle/>
        <a:p>
          <a:endParaRPr lang="de-DE"/>
        </a:p>
      </dgm:t>
    </dgm:pt>
    <dgm:pt modelId="{A2822208-FEAE-42F5-9597-B1B3F23160BA}" type="sibTrans" cxnId="{B6D55319-6AA7-45E3-83FF-EC6516D6D6AC}">
      <dgm:prSet/>
      <dgm:spPr/>
      <dgm:t>
        <a:bodyPr/>
        <a:lstStyle/>
        <a:p>
          <a:endParaRPr lang="de-DE"/>
        </a:p>
      </dgm:t>
    </dgm:pt>
    <dgm:pt modelId="{DCB6DE74-FC1F-4CBB-BB09-831BB95274B9}">
      <dgm:prSet custT="1"/>
      <dgm:spPr/>
      <dgm:t>
        <a:bodyPr/>
        <a:lstStyle/>
        <a:p>
          <a:r>
            <a:rPr lang="de-DE" sz="1100" dirty="0" smtClean="0"/>
            <a:t>Neustadt am Rübenberge</a:t>
          </a:r>
          <a:endParaRPr lang="de-DE" sz="1100" dirty="0"/>
        </a:p>
      </dgm:t>
    </dgm:pt>
    <dgm:pt modelId="{8FE9C8D1-9E50-49C5-AA7A-6B7612AD8A69}" type="parTrans" cxnId="{14A0E391-580F-454E-B633-BD9C6873B4C4}">
      <dgm:prSet/>
      <dgm:spPr/>
      <dgm:t>
        <a:bodyPr/>
        <a:lstStyle/>
        <a:p>
          <a:endParaRPr lang="de-DE"/>
        </a:p>
      </dgm:t>
    </dgm:pt>
    <dgm:pt modelId="{77585736-0059-4D00-AD77-2BC07783CFE8}" type="sibTrans" cxnId="{14A0E391-580F-454E-B633-BD9C6873B4C4}">
      <dgm:prSet/>
      <dgm:spPr/>
      <dgm:t>
        <a:bodyPr/>
        <a:lstStyle/>
        <a:p>
          <a:endParaRPr lang="de-DE"/>
        </a:p>
      </dgm:t>
    </dgm:pt>
    <dgm:pt modelId="{F89F947A-291A-44B2-BD27-504CFEA13710}">
      <dgm:prSet custT="1"/>
      <dgm:spPr/>
      <dgm:t>
        <a:bodyPr/>
        <a:lstStyle/>
        <a:p>
          <a:r>
            <a:rPr lang="de-DE" sz="1100" dirty="0" smtClean="0"/>
            <a:t>Seelze</a:t>
          </a:r>
          <a:endParaRPr lang="de-DE" sz="1100" dirty="0"/>
        </a:p>
      </dgm:t>
    </dgm:pt>
    <dgm:pt modelId="{53D47E00-86DA-4942-96FE-176B53AE6E3A}" type="parTrans" cxnId="{AB6D19B2-96D3-4480-A5A9-621FD6F1642D}">
      <dgm:prSet/>
      <dgm:spPr/>
      <dgm:t>
        <a:bodyPr/>
        <a:lstStyle/>
        <a:p>
          <a:endParaRPr lang="de-DE"/>
        </a:p>
      </dgm:t>
    </dgm:pt>
    <dgm:pt modelId="{A80B4689-9626-4F39-A3D6-8D5A649465F8}" type="sibTrans" cxnId="{AB6D19B2-96D3-4480-A5A9-621FD6F1642D}">
      <dgm:prSet/>
      <dgm:spPr/>
      <dgm:t>
        <a:bodyPr/>
        <a:lstStyle/>
        <a:p>
          <a:endParaRPr lang="de-DE"/>
        </a:p>
      </dgm:t>
    </dgm:pt>
    <dgm:pt modelId="{424E8AA2-0A28-4AC3-8DDA-9216412006D0}">
      <dgm:prSet custT="1"/>
      <dgm:spPr/>
      <dgm:t>
        <a:bodyPr/>
        <a:lstStyle/>
        <a:p>
          <a:r>
            <a:rPr lang="de-DE" sz="1100" dirty="0" smtClean="0"/>
            <a:t>Wedemark</a:t>
          </a:r>
          <a:endParaRPr lang="de-DE" sz="1100" dirty="0"/>
        </a:p>
      </dgm:t>
    </dgm:pt>
    <dgm:pt modelId="{4B5C1C12-3D80-4014-AEE9-58E5C8E4593E}" type="parTrans" cxnId="{AA71EF29-AA99-4CCD-9350-600B37A4EB15}">
      <dgm:prSet/>
      <dgm:spPr/>
      <dgm:t>
        <a:bodyPr/>
        <a:lstStyle/>
        <a:p>
          <a:endParaRPr lang="de-DE"/>
        </a:p>
      </dgm:t>
    </dgm:pt>
    <dgm:pt modelId="{E09D0DC2-0960-4C93-8C5F-AFBD58F2969D}" type="sibTrans" cxnId="{AA71EF29-AA99-4CCD-9350-600B37A4EB15}">
      <dgm:prSet/>
      <dgm:spPr/>
      <dgm:t>
        <a:bodyPr/>
        <a:lstStyle/>
        <a:p>
          <a:endParaRPr lang="de-DE"/>
        </a:p>
      </dgm:t>
    </dgm:pt>
    <dgm:pt modelId="{6AFABD7B-4A5B-4293-BD8C-1EC29671DD93}">
      <dgm:prSet custT="1"/>
      <dgm:spPr/>
      <dgm:t>
        <a:bodyPr/>
        <a:lstStyle/>
        <a:p>
          <a:r>
            <a:rPr lang="de-DE" sz="1100" dirty="0" smtClean="0"/>
            <a:t>Wunstorf</a:t>
          </a:r>
          <a:endParaRPr lang="de-DE" sz="1100" dirty="0"/>
        </a:p>
      </dgm:t>
    </dgm:pt>
    <dgm:pt modelId="{155F2716-B798-49E4-97DD-1F409D7D8746}" type="parTrans" cxnId="{4DB800CB-16EB-4BF7-8461-71A6AC7CEFA3}">
      <dgm:prSet/>
      <dgm:spPr/>
      <dgm:t>
        <a:bodyPr/>
        <a:lstStyle/>
        <a:p>
          <a:endParaRPr lang="de-DE"/>
        </a:p>
      </dgm:t>
    </dgm:pt>
    <dgm:pt modelId="{E1B8CF1F-279D-455E-8050-88E80B2E02FA}" type="sibTrans" cxnId="{4DB800CB-16EB-4BF7-8461-71A6AC7CEFA3}">
      <dgm:prSet/>
      <dgm:spPr/>
      <dgm:t>
        <a:bodyPr/>
        <a:lstStyle/>
        <a:p>
          <a:endParaRPr lang="de-DE"/>
        </a:p>
      </dgm:t>
    </dgm:pt>
    <dgm:pt modelId="{1216C885-C061-4583-974A-C12CA0674A4C}" type="pres">
      <dgm:prSet presAssocID="{07166A4D-438D-4708-9D9F-3398DA91A707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de-DE"/>
        </a:p>
      </dgm:t>
    </dgm:pt>
    <dgm:pt modelId="{0FD02C8D-0625-40D4-AD35-154EE0313CB7}" type="pres">
      <dgm:prSet presAssocID="{07166A4D-438D-4708-9D9F-3398DA91A707}" presName="pyramid" presStyleLbl="node1" presStyleIdx="0" presStyleCnt="1" custLinFactNeighborX="10002" custLinFactNeighborY="132"/>
      <dgm:spPr/>
    </dgm:pt>
    <dgm:pt modelId="{A373C7D1-AC2B-470F-AA17-68CCBE573630}" type="pres">
      <dgm:prSet presAssocID="{07166A4D-438D-4708-9D9F-3398DA91A707}" presName="theList" presStyleCnt="0"/>
      <dgm:spPr/>
    </dgm:pt>
    <dgm:pt modelId="{2B4D2522-6066-4273-A4B3-1A8BA4FD318A}" type="pres">
      <dgm:prSet presAssocID="{DB290C64-3CD1-4131-8BCF-6B5506EB0105}" presName="aNode" presStyleLbl="fgAcc1" presStyleIdx="0" presStyleCnt="10" custScaleX="135260" custLinFactNeighborX="-405" custLinFactNeighborY="2811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4592DB4-7CE5-4FAA-896A-101C5192B464}" type="pres">
      <dgm:prSet presAssocID="{DB290C64-3CD1-4131-8BCF-6B5506EB0105}" presName="aSpace" presStyleCnt="0"/>
      <dgm:spPr/>
    </dgm:pt>
    <dgm:pt modelId="{185AB08A-8F78-4D34-9D53-005B8BF1401D}" type="pres">
      <dgm:prSet presAssocID="{26C05884-AC45-49DA-A810-44C7DBB502E5}" presName="aNode" presStyleLbl="fgAcc1" presStyleIdx="1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AA2AB66-FDA7-4DFB-959C-595CE1909317}" type="pres">
      <dgm:prSet presAssocID="{26C05884-AC45-49DA-A810-44C7DBB502E5}" presName="aSpace" presStyleCnt="0"/>
      <dgm:spPr/>
    </dgm:pt>
    <dgm:pt modelId="{3E76F2AF-9E9B-479A-99A4-ACFD2A6767B6}" type="pres">
      <dgm:prSet presAssocID="{CB8849B5-0A28-47E5-B9A5-96891B06C009}" presName="aNode" presStyleLbl="fgAcc1" presStyleIdx="2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66440F7-C98D-407A-95AE-DC2C40E7B6E6}" type="pres">
      <dgm:prSet presAssocID="{CB8849B5-0A28-47E5-B9A5-96891B06C009}" presName="aSpace" presStyleCnt="0"/>
      <dgm:spPr/>
    </dgm:pt>
    <dgm:pt modelId="{E2EA98BB-C54D-40CF-9C32-7DB5E5A56678}" type="pres">
      <dgm:prSet presAssocID="{89AD3395-D830-48A7-81CE-B8A3FC9EB64E}" presName="aNode" presStyleLbl="fgAcc1" presStyleIdx="3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0AD7E8B-7290-4486-8A74-65E7E051E5D9}" type="pres">
      <dgm:prSet presAssocID="{89AD3395-D830-48A7-81CE-B8A3FC9EB64E}" presName="aSpace" presStyleCnt="0"/>
      <dgm:spPr/>
    </dgm:pt>
    <dgm:pt modelId="{1F8FCACC-9A55-4CFC-9EB2-A26F08DDB3C2}" type="pres">
      <dgm:prSet presAssocID="{6A414A52-F99A-4AEE-902F-84C5E7A8EB85}" presName="aNode" presStyleLbl="fgAcc1" presStyleIdx="4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341766F-133C-4C24-8FDC-7821C5769D92}" type="pres">
      <dgm:prSet presAssocID="{6A414A52-F99A-4AEE-902F-84C5E7A8EB85}" presName="aSpace" presStyleCnt="0"/>
      <dgm:spPr/>
    </dgm:pt>
    <dgm:pt modelId="{C0115630-3C72-4B77-8A5B-BEF6B81DC50F}" type="pres">
      <dgm:prSet presAssocID="{CF75780E-7991-4425-B0A3-9E05656096DC}" presName="aNode" presStyleLbl="fgAcc1" presStyleIdx="5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3064D7F-E124-4C5B-9D64-575EEF64F18D}" type="pres">
      <dgm:prSet presAssocID="{CF75780E-7991-4425-B0A3-9E05656096DC}" presName="aSpace" presStyleCnt="0"/>
      <dgm:spPr/>
    </dgm:pt>
    <dgm:pt modelId="{7756A8C3-D169-410B-B5F6-6776F22CC3C7}" type="pres">
      <dgm:prSet presAssocID="{DCB6DE74-FC1F-4CBB-BB09-831BB95274B9}" presName="aNode" presStyleLbl="fgAcc1" presStyleIdx="6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518A450-6D8F-4369-A9A1-CF54DB3BC179}" type="pres">
      <dgm:prSet presAssocID="{DCB6DE74-FC1F-4CBB-BB09-831BB95274B9}" presName="aSpace" presStyleCnt="0"/>
      <dgm:spPr/>
    </dgm:pt>
    <dgm:pt modelId="{5A3B944D-A70D-4879-BB5D-5CA0E33181A4}" type="pres">
      <dgm:prSet presAssocID="{F89F947A-291A-44B2-BD27-504CFEA13710}" presName="aNode" presStyleLbl="fgAcc1" presStyleIdx="7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4BC0E24-A134-4181-8C2B-17A1B9400EB7}" type="pres">
      <dgm:prSet presAssocID="{F89F947A-291A-44B2-BD27-504CFEA13710}" presName="aSpace" presStyleCnt="0"/>
      <dgm:spPr/>
    </dgm:pt>
    <dgm:pt modelId="{0BCCE5E6-DADB-47C1-907C-B0030807FF7C}" type="pres">
      <dgm:prSet presAssocID="{424E8AA2-0A28-4AC3-8DDA-9216412006D0}" presName="aNode" presStyleLbl="fgAcc1" presStyleIdx="8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424BD5D-63C6-4A08-9627-5CA2C1A91D9F}" type="pres">
      <dgm:prSet presAssocID="{424E8AA2-0A28-4AC3-8DDA-9216412006D0}" presName="aSpace" presStyleCnt="0"/>
      <dgm:spPr/>
    </dgm:pt>
    <dgm:pt modelId="{27A78192-24E2-4A0A-86A3-D8D4C20318EF}" type="pres">
      <dgm:prSet presAssocID="{6AFABD7B-4A5B-4293-BD8C-1EC29671DD93}" presName="aNode" presStyleLbl="fgAcc1" presStyleIdx="9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BB2F3AD-A730-429C-851E-898DB57AA0DD}" type="pres">
      <dgm:prSet presAssocID="{6AFABD7B-4A5B-4293-BD8C-1EC29671DD93}" presName="aSpace" presStyleCnt="0"/>
      <dgm:spPr/>
    </dgm:pt>
  </dgm:ptLst>
  <dgm:cxnLst>
    <dgm:cxn modelId="{3A89D6A6-E7A0-4B41-966D-2A7F0E060644}" srcId="{07166A4D-438D-4708-9D9F-3398DA91A707}" destId="{CB8849B5-0A28-47E5-B9A5-96891B06C009}" srcOrd="2" destOrd="0" parTransId="{33494B3E-DB26-4603-85BA-D6CF1676B374}" sibTransId="{5262589A-4076-4AFF-9A1E-36111066BBC5}"/>
    <dgm:cxn modelId="{08A1FB37-463C-4151-9E4D-C8B84B33CF81}" type="presOf" srcId="{07166A4D-438D-4708-9D9F-3398DA91A707}" destId="{1216C885-C061-4583-974A-C12CA0674A4C}" srcOrd="0" destOrd="0" presId="urn:microsoft.com/office/officeart/2005/8/layout/pyramid2"/>
    <dgm:cxn modelId="{2D04CE66-7EC5-44C1-B250-542195036DCB}" srcId="{07166A4D-438D-4708-9D9F-3398DA91A707}" destId="{89AD3395-D830-48A7-81CE-B8A3FC9EB64E}" srcOrd="3" destOrd="0" parTransId="{D95406AE-0E41-440F-AFE1-D649A1EFA986}" sibTransId="{359874F3-F803-493A-93AC-0A7C9BE43F40}"/>
    <dgm:cxn modelId="{C76D1678-B32F-4157-AE59-9D885E72BFD9}" type="presOf" srcId="{89AD3395-D830-48A7-81CE-B8A3FC9EB64E}" destId="{E2EA98BB-C54D-40CF-9C32-7DB5E5A56678}" srcOrd="0" destOrd="0" presId="urn:microsoft.com/office/officeart/2005/8/layout/pyramid2"/>
    <dgm:cxn modelId="{B2DA500D-F598-4B79-9CE1-379AF785208D}" type="presOf" srcId="{F89F947A-291A-44B2-BD27-504CFEA13710}" destId="{5A3B944D-A70D-4879-BB5D-5CA0E33181A4}" srcOrd="0" destOrd="0" presId="urn:microsoft.com/office/officeart/2005/8/layout/pyramid2"/>
    <dgm:cxn modelId="{B6D55319-6AA7-45E3-83FF-EC6516D6D6AC}" srcId="{07166A4D-438D-4708-9D9F-3398DA91A707}" destId="{CF75780E-7991-4425-B0A3-9E05656096DC}" srcOrd="5" destOrd="0" parTransId="{4BC83088-BE33-43DA-AA1E-5FA15ED993C3}" sibTransId="{A2822208-FEAE-42F5-9597-B1B3F23160BA}"/>
    <dgm:cxn modelId="{00E093CE-C1CC-4050-A491-A4D5F114DD93}" type="presOf" srcId="{DCB6DE74-FC1F-4CBB-BB09-831BB95274B9}" destId="{7756A8C3-D169-410B-B5F6-6776F22CC3C7}" srcOrd="0" destOrd="0" presId="urn:microsoft.com/office/officeart/2005/8/layout/pyramid2"/>
    <dgm:cxn modelId="{B1EAF5B6-F709-46E5-92FF-B032E3A0E494}" type="presOf" srcId="{CB8849B5-0A28-47E5-B9A5-96891B06C009}" destId="{3E76F2AF-9E9B-479A-99A4-ACFD2A6767B6}" srcOrd="0" destOrd="0" presId="urn:microsoft.com/office/officeart/2005/8/layout/pyramid2"/>
    <dgm:cxn modelId="{5B093D7E-219B-4E41-89CE-80F5B6AA0CFF}" type="presOf" srcId="{6AFABD7B-4A5B-4293-BD8C-1EC29671DD93}" destId="{27A78192-24E2-4A0A-86A3-D8D4C20318EF}" srcOrd="0" destOrd="0" presId="urn:microsoft.com/office/officeart/2005/8/layout/pyramid2"/>
    <dgm:cxn modelId="{1A197295-1B2A-40C8-9910-3A834B4EA94C}" srcId="{07166A4D-438D-4708-9D9F-3398DA91A707}" destId="{DB290C64-3CD1-4131-8BCF-6B5506EB0105}" srcOrd="0" destOrd="0" parTransId="{79DF7795-CC69-4D30-BCBE-74B97F73AF9F}" sibTransId="{40A21E3C-0462-4CE2-83F8-63686BD70304}"/>
    <dgm:cxn modelId="{4DB800CB-16EB-4BF7-8461-71A6AC7CEFA3}" srcId="{07166A4D-438D-4708-9D9F-3398DA91A707}" destId="{6AFABD7B-4A5B-4293-BD8C-1EC29671DD93}" srcOrd="9" destOrd="0" parTransId="{155F2716-B798-49E4-97DD-1F409D7D8746}" sibTransId="{E1B8CF1F-279D-455E-8050-88E80B2E02FA}"/>
    <dgm:cxn modelId="{14A0E391-580F-454E-B633-BD9C6873B4C4}" srcId="{07166A4D-438D-4708-9D9F-3398DA91A707}" destId="{DCB6DE74-FC1F-4CBB-BB09-831BB95274B9}" srcOrd="6" destOrd="0" parTransId="{8FE9C8D1-9E50-49C5-AA7A-6B7612AD8A69}" sibTransId="{77585736-0059-4D00-AD77-2BC07783CFE8}"/>
    <dgm:cxn modelId="{DCC7A71C-596A-4E6B-8B57-E6226B879F72}" srcId="{07166A4D-438D-4708-9D9F-3398DA91A707}" destId="{26C05884-AC45-49DA-A810-44C7DBB502E5}" srcOrd="1" destOrd="0" parTransId="{E0D21B5D-4DDB-4FA2-8E96-20BB2037AB97}" sibTransId="{06DBD269-03C2-4B09-A864-132FAACF2D9B}"/>
    <dgm:cxn modelId="{33F28E37-FAA6-4574-B89F-95D20B48B55B}" srcId="{07166A4D-438D-4708-9D9F-3398DA91A707}" destId="{6A414A52-F99A-4AEE-902F-84C5E7A8EB85}" srcOrd="4" destOrd="0" parTransId="{70903B36-8528-4D2C-9E46-072D0A51E9F9}" sibTransId="{7C4ECB9F-2190-4CFE-BED2-CFC1DFD0E308}"/>
    <dgm:cxn modelId="{3E98CDFF-0273-45D5-8C74-424B93158EF7}" type="presOf" srcId="{424E8AA2-0A28-4AC3-8DDA-9216412006D0}" destId="{0BCCE5E6-DADB-47C1-907C-B0030807FF7C}" srcOrd="0" destOrd="0" presId="urn:microsoft.com/office/officeart/2005/8/layout/pyramid2"/>
    <dgm:cxn modelId="{3AFB5377-8A67-4C51-BF74-435435888956}" type="presOf" srcId="{DB290C64-3CD1-4131-8BCF-6B5506EB0105}" destId="{2B4D2522-6066-4273-A4B3-1A8BA4FD318A}" srcOrd="0" destOrd="0" presId="urn:microsoft.com/office/officeart/2005/8/layout/pyramid2"/>
    <dgm:cxn modelId="{A527B087-E019-47DE-B5A5-636A30C564E8}" type="presOf" srcId="{26C05884-AC45-49DA-A810-44C7DBB502E5}" destId="{185AB08A-8F78-4D34-9D53-005B8BF1401D}" srcOrd="0" destOrd="0" presId="urn:microsoft.com/office/officeart/2005/8/layout/pyramid2"/>
    <dgm:cxn modelId="{878206FA-BB77-41F0-A421-B1D966C97325}" type="presOf" srcId="{CF75780E-7991-4425-B0A3-9E05656096DC}" destId="{C0115630-3C72-4B77-8A5B-BEF6B81DC50F}" srcOrd="0" destOrd="0" presId="urn:microsoft.com/office/officeart/2005/8/layout/pyramid2"/>
    <dgm:cxn modelId="{AB6D19B2-96D3-4480-A5A9-621FD6F1642D}" srcId="{07166A4D-438D-4708-9D9F-3398DA91A707}" destId="{F89F947A-291A-44B2-BD27-504CFEA13710}" srcOrd="7" destOrd="0" parTransId="{53D47E00-86DA-4942-96FE-176B53AE6E3A}" sibTransId="{A80B4689-9626-4F39-A3D6-8D5A649465F8}"/>
    <dgm:cxn modelId="{0850A624-3E01-4628-897D-FEFFF39D1D92}" type="presOf" srcId="{6A414A52-F99A-4AEE-902F-84C5E7A8EB85}" destId="{1F8FCACC-9A55-4CFC-9EB2-A26F08DDB3C2}" srcOrd="0" destOrd="0" presId="urn:microsoft.com/office/officeart/2005/8/layout/pyramid2"/>
    <dgm:cxn modelId="{AA71EF29-AA99-4CCD-9350-600B37A4EB15}" srcId="{07166A4D-438D-4708-9D9F-3398DA91A707}" destId="{424E8AA2-0A28-4AC3-8DDA-9216412006D0}" srcOrd="8" destOrd="0" parTransId="{4B5C1C12-3D80-4014-AEE9-58E5C8E4593E}" sibTransId="{E09D0DC2-0960-4C93-8C5F-AFBD58F2969D}"/>
    <dgm:cxn modelId="{ABF0BB80-BF01-402C-A56A-F9925F1AB27F}" type="presParOf" srcId="{1216C885-C061-4583-974A-C12CA0674A4C}" destId="{0FD02C8D-0625-40D4-AD35-154EE0313CB7}" srcOrd="0" destOrd="0" presId="urn:microsoft.com/office/officeart/2005/8/layout/pyramid2"/>
    <dgm:cxn modelId="{2094F830-AE0F-4B71-AA17-2D5D22A34687}" type="presParOf" srcId="{1216C885-C061-4583-974A-C12CA0674A4C}" destId="{A373C7D1-AC2B-470F-AA17-68CCBE573630}" srcOrd="1" destOrd="0" presId="urn:microsoft.com/office/officeart/2005/8/layout/pyramid2"/>
    <dgm:cxn modelId="{546B57CF-02DC-4D04-B24E-BB90051E63D7}" type="presParOf" srcId="{A373C7D1-AC2B-470F-AA17-68CCBE573630}" destId="{2B4D2522-6066-4273-A4B3-1A8BA4FD318A}" srcOrd="0" destOrd="0" presId="urn:microsoft.com/office/officeart/2005/8/layout/pyramid2"/>
    <dgm:cxn modelId="{0437F40E-5BA7-44ED-8DB7-BB0FC32635F9}" type="presParOf" srcId="{A373C7D1-AC2B-470F-AA17-68CCBE573630}" destId="{64592DB4-7CE5-4FAA-896A-101C5192B464}" srcOrd="1" destOrd="0" presId="urn:microsoft.com/office/officeart/2005/8/layout/pyramid2"/>
    <dgm:cxn modelId="{3A2270AF-C579-48B7-9FBE-8AFDC09D8C29}" type="presParOf" srcId="{A373C7D1-AC2B-470F-AA17-68CCBE573630}" destId="{185AB08A-8F78-4D34-9D53-005B8BF1401D}" srcOrd="2" destOrd="0" presId="urn:microsoft.com/office/officeart/2005/8/layout/pyramid2"/>
    <dgm:cxn modelId="{20FEA202-D17A-4152-B40F-2F9DA614F583}" type="presParOf" srcId="{A373C7D1-AC2B-470F-AA17-68CCBE573630}" destId="{8AA2AB66-FDA7-4DFB-959C-595CE1909317}" srcOrd="3" destOrd="0" presId="urn:microsoft.com/office/officeart/2005/8/layout/pyramid2"/>
    <dgm:cxn modelId="{6ACEAF51-771E-43C5-9829-6653C6CDEAD2}" type="presParOf" srcId="{A373C7D1-AC2B-470F-AA17-68CCBE573630}" destId="{3E76F2AF-9E9B-479A-99A4-ACFD2A6767B6}" srcOrd="4" destOrd="0" presId="urn:microsoft.com/office/officeart/2005/8/layout/pyramid2"/>
    <dgm:cxn modelId="{4A89C1F9-CD3D-4B74-8ACB-4D259A65C8D8}" type="presParOf" srcId="{A373C7D1-AC2B-470F-AA17-68CCBE573630}" destId="{B66440F7-C98D-407A-95AE-DC2C40E7B6E6}" srcOrd="5" destOrd="0" presId="urn:microsoft.com/office/officeart/2005/8/layout/pyramid2"/>
    <dgm:cxn modelId="{36DDFB7B-DC36-431A-925B-577831688B8D}" type="presParOf" srcId="{A373C7D1-AC2B-470F-AA17-68CCBE573630}" destId="{E2EA98BB-C54D-40CF-9C32-7DB5E5A56678}" srcOrd="6" destOrd="0" presId="urn:microsoft.com/office/officeart/2005/8/layout/pyramid2"/>
    <dgm:cxn modelId="{81C7F5C9-C6FA-4B8A-A818-789409EAC081}" type="presParOf" srcId="{A373C7D1-AC2B-470F-AA17-68CCBE573630}" destId="{50AD7E8B-7290-4486-8A74-65E7E051E5D9}" srcOrd="7" destOrd="0" presId="urn:microsoft.com/office/officeart/2005/8/layout/pyramid2"/>
    <dgm:cxn modelId="{2091580F-5BEF-48F5-BBE4-6D6D90A4BAB5}" type="presParOf" srcId="{A373C7D1-AC2B-470F-AA17-68CCBE573630}" destId="{1F8FCACC-9A55-4CFC-9EB2-A26F08DDB3C2}" srcOrd="8" destOrd="0" presId="urn:microsoft.com/office/officeart/2005/8/layout/pyramid2"/>
    <dgm:cxn modelId="{5497FAC0-88D6-4CCB-BC51-E6D7FB5CC157}" type="presParOf" srcId="{A373C7D1-AC2B-470F-AA17-68CCBE573630}" destId="{8341766F-133C-4C24-8FDC-7821C5769D92}" srcOrd="9" destOrd="0" presId="urn:microsoft.com/office/officeart/2005/8/layout/pyramid2"/>
    <dgm:cxn modelId="{C114AC22-DB2A-4E9E-AF35-D8F4659DF20B}" type="presParOf" srcId="{A373C7D1-AC2B-470F-AA17-68CCBE573630}" destId="{C0115630-3C72-4B77-8A5B-BEF6B81DC50F}" srcOrd="10" destOrd="0" presId="urn:microsoft.com/office/officeart/2005/8/layout/pyramid2"/>
    <dgm:cxn modelId="{C1111B10-3C29-4D49-A058-2025B63E5657}" type="presParOf" srcId="{A373C7D1-AC2B-470F-AA17-68CCBE573630}" destId="{C3064D7F-E124-4C5B-9D64-575EEF64F18D}" srcOrd="11" destOrd="0" presId="urn:microsoft.com/office/officeart/2005/8/layout/pyramid2"/>
    <dgm:cxn modelId="{73DFA8DE-989D-4351-85AC-605165EBA353}" type="presParOf" srcId="{A373C7D1-AC2B-470F-AA17-68CCBE573630}" destId="{7756A8C3-D169-410B-B5F6-6776F22CC3C7}" srcOrd="12" destOrd="0" presId="urn:microsoft.com/office/officeart/2005/8/layout/pyramid2"/>
    <dgm:cxn modelId="{45C8170E-DF05-4EA1-AB86-BF890C086CCB}" type="presParOf" srcId="{A373C7D1-AC2B-470F-AA17-68CCBE573630}" destId="{1518A450-6D8F-4369-A9A1-CF54DB3BC179}" srcOrd="13" destOrd="0" presId="urn:microsoft.com/office/officeart/2005/8/layout/pyramid2"/>
    <dgm:cxn modelId="{7590C51C-B9BC-49A6-8093-F2CDD1F9ED57}" type="presParOf" srcId="{A373C7D1-AC2B-470F-AA17-68CCBE573630}" destId="{5A3B944D-A70D-4879-BB5D-5CA0E33181A4}" srcOrd="14" destOrd="0" presId="urn:microsoft.com/office/officeart/2005/8/layout/pyramid2"/>
    <dgm:cxn modelId="{DACC9733-5E11-437F-B07C-1CA59384DE22}" type="presParOf" srcId="{A373C7D1-AC2B-470F-AA17-68CCBE573630}" destId="{A4BC0E24-A134-4181-8C2B-17A1B9400EB7}" srcOrd="15" destOrd="0" presId="urn:microsoft.com/office/officeart/2005/8/layout/pyramid2"/>
    <dgm:cxn modelId="{2628E5AA-45CA-4CC8-A983-EB6ABF20D6F4}" type="presParOf" srcId="{A373C7D1-AC2B-470F-AA17-68CCBE573630}" destId="{0BCCE5E6-DADB-47C1-907C-B0030807FF7C}" srcOrd="16" destOrd="0" presId="urn:microsoft.com/office/officeart/2005/8/layout/pyramid2"/>
    <dgm:cxn modelId="{B1438D7D-6A0C-4286-93E8-63B0F8307D78}" type="presParOf" srcId="{A373C7D1-AC2B-470F-AA17-68CCBE573630}" destId="{4424BD5D-63C6-4A08-9627-5CA2C1A91D9F}" srcOrd="17" destOrd="0" presId="urn:microsoft.com/office/officeart/2005/8/layout/pyramid2"/>
    <dgm:cxn modelId="{840EC97A-EB3A-45DC-8010-36D3E84961E6}" type="presParOf" srcId="{A373C7D1-AC2B-470F-AA17-68CCBE573630}" destId="{27A78192-24E2-4A0A-86A3-D8D4C20318EF}" srcOrd="18" destOrd="0" presId="urn:microsoft.com/office/officeart/2005/8/layout/pyramid2"/>
    <dgm:cxn modelId="{3A408071-5430-4353-88DE-49636011898C}" type="presParOf" srcId="{A373C7D1-AC2B-470F-AA17-68CCBE573630}" destId="{4BB2F3AD-A730-429C-851E-898DB57AA0DD}" srcOrd="1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80C663-DBDC-4284-A779-CB82074DEA62}" type="doc">
      <dgm:prSet loTypeId="urn:microsoft.com/office/officeart/2005/8/layout/pyramid2" loCatId="pyramid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17EAB30-C6EB-4013-B791-65B7AF5F216F}">
      <dgm:prSet custT="1"/>
      <dgm:spPr/>
      <dgm:t>
        <a:bodyPr/>
        <a:lstStyle/>
        <a:p>
          <a:r>
            <a:rPr lang="de-DE" sz="2000" u="sng" dirty="0" smtClean="0"/>
            <a:t>Aufgaben der Teams: </a:t>
          </a:r>
          <a:endParaRPr lang="de-DE" sz="2000" u="sng" dirty="0"/>
        </a:p>
      </dgm:t>
    </dgm:pt>
    <dgm:pt modelId="{58CDA4AA-A951-430C-BCE9-A50BA6D455DD}" type="parTrans" cxnId="{FF31D0F9-BF60-4064-943F-31C851314E00}">
      <dgm:prSet/>
      <dgm:spPr/>
      <dgm:t>
        <a:bodyPr/>
        <a:lstStyle/>
        <a:p>
          <a:endParaRPr lang="de-DE"/>
        </a:p>
      </dgm:t>
    </dgm:pt>
    <dgm:pt modelId="{BA19FC7E-6875-4C89-9AB7-92E9878AA340}" type="sibTrans" cxnId="{FF31D0F9-BF60-4064-943F-31C851314E00}">
      <dgm:prSet/>
      <dgm:spPr/>
      <dgm:t>
        <a:bodyPr/>
        <a:lstStyle/>
        <a:p>
          <a:endParaRPr lang="de-DE"/>
        </a:p>
      </dgm:t>
    </dgm:pt>
    <dgm:pt modelId="{5A7C7A58-1E44-4673-AF01-081CD183CB78}">
      <dgm:prSet custT="1"/>
      <dgm:spPr/>
      <dgm:t>
        <a:bodyPr/>
        <a:lstStyle/>
        <a:p>
          <a:r>
            <a:rPr lang="de-DE" sz="1400" dirty="0" smtClean="0"/>
            <a:t>Im </a:t>
          </a:r>
          <a:r>
            <a:rPr lang="de-DE" sz="1400" dirty="0" err="1" smtClean="0"/>
            <a:t>Fachteam</a:t>
          </a:r>
          <a:r>
            <a:rPr lang="de-DE" sz="1400" dirty="0" smtClean="0"/>
            <a:t> arbeiten Sozialpädagoginnen und Sozialpädagogen, Ärztinnen und Ärzte sowie medizinische Fachangestellte. Die Sozialpädagoginnen und Sozialpädagogen der Teams sind im Rahmen des Gesamtplanverfahrens dafür verantwortlich, gemeinsam mit den Antragstell/-innen deren Bedarf zu beschreiben, die Wünsche und Vorstellungen bezüglich der Ausgestaltung der Leistungen zu erfassen und Ziele zu formulieren.</a:t>
          </a:r>
          <a:endParaRPr lang="de-DE" sz="1400" dirty="0"/>
        </a:p>
      </dgm:t>
    </dgm:pt>
    <dgm:pt modelId="{EEF104CF-21D2-4A38-8D99-C36E7316870F}" type="parTrans" cxnId="{FD053450-E1F3-434D-93C0-4D08E303E035}">
      <dgm:prSet/>
      <dgm:spPr/>
      <dgm:t>
        <a:bodyPr/>
        <a:lstStyle/>
        <a:p>
          <a:endParaRPr lang="de-DE"/>
        </a:p>
      </dgm:t>
    </dgm:pt>
    <dgm:pt modelId="{D7174573-75EF-4DA1-AEAE-B8FC834EEBBB}" type="sibTrans" cxnId="{FD053450-E1F3-434D-93C0-4D08E303E035}">
      <dgm:prSet/>
      <dgm:spPr/>
      <dgm:t>
        <a:bodyPr/>
        <a:lstStyle/>
        <a:p>
          <a:endParaRPr lang="de-DE"/>
        </a:p>
      </dgm:t>
    </dgm:pt>
    <dgm:pt modelId="{EC6FE717-F496-4EC3-B241-E6271A6FF09E}">
      <dgm:prSet custT="1"/>
      <dgm:spPr/>
      <dgm:t>
        <a:bodyPr/>
        <a:lstStyle/>
        <a:p>
          <a:r>
            <a:rPr lang="de-DE" sz="1400" dirty="0" smtClean="0"/>
            <a:t>Die Fachteams beraten und unterstützen Erwachsene mit geistigen und/oder körperlichen Behinderungen vor und bei der Antragstellung für Leistungen nach dem Eingliederungshilferecht. Diese Leistungen nach dem Sozialgesetzbuch Neuntes Buch (SGB IX) können unter anderem sein:</a:t>
          </a:r>
        </a:p>
        <a:p>
          <a:endParaRPr lang="de-DE" sz="1400" dirty="0" smtClean="0"/>
        </a:p>
        <a:p>
          <a:r>
            <a:rPr lang="de-DE" sz="1400" dirty="0" smtClean="0"/>
            <a:t>Assistenzleistungen</a:t>
          </a:r>
        </a:p>
        <a:p>
          <a:r>
            <a:rPr lang="de-DE" sz="1400" dirty="0" smtClean="0"/>
            <a:t>Leistungen in besonderen Wohnformen</a:t>
          </a:r>
        </a:p>
        <a:p>
          <a:r>
            <a:rPr lang="de-DE" sz="1400" dirty="0" smtClean="0"/>
            <a:t>Hilfen zur Beschäftigung in einer Werkstatt für Menschen mit Behinderung oder bei anderen Leistungsanbietern</a:t>
          </a:r>
        </a:p>
        <a:p>
          <a:r>
            <a:rPr lang="de-DE" sz="1400" dirty="0" smtClean="0"/>
            <a:t>Budget für Arbeit</a:t>
          </a:r>
        </a:p>
        <a:p>
          <a:r>
            <a:rPr lang="de-DE" sz="1400" dirty="0" smtClean="0"/>
            <a:t>Elternassistenz</a:t>
          </a:r>
          <a:endParaRPr lang="de-DE" sz="1400" dirty="0"/>
        </a:p>
      </dgm:t>
    </dgm:pt>
    <dgm:pt modelId="{C48D8F8F-72A0-453C-9D51-2AFB4350727A}" type="parTrans" cxnId="{72204D3B-C00A-46C5-B1F8-3AA8F781B023}">
      <dgm:prSet/>
      <dgm:spPr/>
      <dgm:t>
        <a:bodyPr/>
        <a:lstStyle/>
        <a:p>
          <a:endParaRPr lang="de-DE"/>
        </a:p>
      </dgm:t>
    </dgm:pt>
    <dgm:pt modelId="{25E37AF3-A161-45D8-B9F9-5B78784B7ABF}" type="sibTrans" cxnId="{72204D3B-C00A-46C5-B1F8-3AA8F781B023}">
      <dgm:prSet/>
      <dgm:spPr/>
      <dgm:t>
        <a:bodyPr/>
        <a:lstStyle/>
        <a:p>
          <a:endParaRPr lang="de-DE"/>
        </a:p>
      </dgm:t>
    </dgm:pt>
    <dgm:pt modelId="{4912E45C-B1C8-43EE-9B36-ECF95374E293}" type="pres">
      <dgm:prSet presAssocID="{4780C663-DBDC-4284-A779-CB82074DEA62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de-DE"/>
        </a:p>
      </dgm:t>
    </dgm:pt>
    <dgm:pt modelId="{EA36545F-3A05-4597-B057-CE7C6C919853}" type="pres">
      <dgm:prSet presAssocID="{4780C663-DBDC-4284-A779-CB82074DEA62}" presName="pyramid" presStyleLbl="node1" presStyleIdx="0" presStyleCnt="1" custLinFactNeighborX="20931" custLinFactNeighborY="479"/>
      <dgm:spPr/>
    </dgm:pt>
    <dgm:pt modelId="{287D6072-B0AF-4979-843F-5C594676BAA6}" type="pres">
      <dgm:prSet presAssocID="{4780C663-DBDC-4284-A779-CB82074DEA62}" presName="theList" presStyleCnt="0"/>
      <dgm:spPr/>
    </dgm:pt>
    <dgm:pt modelId="{90B2979B-A63A-4133-88C1-957D73330CB9}" type="pres">
      <dgm:prSet presAssocID="{F17EAB30-C6EB-4013-B791-65B7AF5F216F}" presName="aNode" presStyleLbl="fgAcc1" presStyleIdx="0" presStyleCnt="3" custLinFactY="-53144" custLinFactNeighborX="-10192" custLinFactNeighborY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1D0E561-EB74-4FF6-AB56-EF9BF56AB4FB}" type="pres">
      <dgm:prSet presAssocID="{F17EAB30-C6EB-4013-B791-65B7AF5F216F}" presName="aSpace" presStyleCnt="0"/>
      <dgm:spPr/>
    </dgm:pt>
    <dgm:pt modelId="{5CE67B7D-7A32-47C5-8728-A2FC79AEEC73}" type="pres">
      <dgm:prSet presAssocID="{EC6FE717-F496-4EC3-B241-E6271A6FF09E}" presName="aNode" presStyleLbl="fgAcc1" presStyleIdx="1" presStyleCnt="3" custScaleX="102903" custScaleY="468426" custLinFactY="-62689" custLinFactNeighborX="-14264" custLinFactNeighborY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E5B9070-1B44-4F4B-9BB7-95542E08AF8B}" type="pres">
      <dgm:prSet presAssocID="{EC6FE717-F496-4EC3-B241-E6271A6FF09E}" presName="aSpace" presStyleCnt="0"/>
      <dgm:spPr/>
    </dgm:pt>
    <dgm:pt modelId="{A297D7C6-FAAF-47AF-84D3-AFB9F45B5C18}" type="pres">
      <dgm:prSet presAssocID="{5A7C7A58-1E44-4673-AF01-081CD183CB78}" presName="aNode" presStyleLbl="fgAcc1" presStyleIdx="2" presStyleCnt="3" custScaleX="201904" custScaleY="338908" custLinFactY="-36662" custLinFactNeighborX="-14264" custLinFactNeighborY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1DD627F-B529-4E9A-AA88-CE29D4F442B5}" type="pres">
      <dgm:prSet presAssocID="{5A7C7A58-1E44-4673-AF01-081CD183CB78}" presName="aSpace" presStyleCnt="0"/>
      <dgm:spPr/>
    </dgm:pt>
  </dgm:ptLst>
  <dgm:cxnLst>
    <dgm:cxn modelId="{20DD9B24-7B41-4969-A8D6-AE21C73F7055}" type="presOf" srcId="{5A7C7A58-1E44-4673-AF01-081CD183CB78}" destId="{A297D7C6-FAAF-47AF-84D3-AFB9F45B5C18}" srcOrd="0" destOrd="0" presId="urn:microsoft.com/office/officeart/2005/8/layout/pyramid2"/>
    <dgm:cxn modelId="{FD053450-E1F3-434D-93C0-4D08E303E035}" srcId="{4780C663-DBDC-4284-A779-CB82074DEA62}" destId="{5A7C7A58-1E44-4673-AF01-081CD183CB78}" srcOrd="2" destOrd="0" parTransId="{EEF104CF-21D2-4A38-8D99-C36E7316870F}" sibTransId="{D7174573-75EF-4DA1-AEAE-B8FC834EEBBB}"/>
    <dgm:cxn modelId="{E7A96079-BBA0-40D1-8B15-291237EF021E}" type="presOf" srcId="{EC6FE717-F496-4EC3-B241-E6271A6FF09E}" destId="{5CE67B7D-7A32-47C5-8728-A2FC79AEEC73}" srcOrd="0" destOrd="0" presId="urn:microsoft.com/office/officeart/2005/8/layout/pyramid2"/>
    <dgm:cxn modelId="{EA5288E9-DCC1-4B23-96C8-C8949C74D9B1}" type="presOf" srcId="{4780C663-DBDC-4284-A779-CB82074DEA62}" destId="{4912E45C-B1C8-43EE-9B36-ECF95374E293}" srcOrd="0" destOrd="0" presId="urn:microsoft.com/office/officeart/2005/8/layout/pyramid2"/>
    <dgm:cxn modelId="{FF31D0F9-BF60-4064-943F-31C851314E00}" srcId="{4780C663-DBDC-4284-A779-CB82074DEA62}" destId="{F17EAB30-C6EB-4013-B791-65B7AF5F216F}" srcOrd="0" destOrd="0" parTransId="{58CDA4AA-A951-430C-BCE9-A50BA6D455DD}" sibTransId="{BA19FC7E-6875-4C89-9AB7-92E9878AA340}"/>
    <dgm:cxn modelId="{CC543452-C394-461E-838F-63B34BEDA4E5}" type="presOf" srcId="{F17EAB30-C6EB-4013-B791-65B7AF5F216F}" destId="{90B2979B-A63A-4133-88C1-957D73330CB9}" srcOrd="0" destOrd="0" presId="urn:microsoft.com/office/officeart/2005/8/layout/pyramid2"/>
    <dgm:cxn modelId="{72204D3B-C00A-46C5-B1F8-3AA8F781B023}" srcId="{4780C663-DBDC-4284-A779-CB82074DEA62}" destId="{EC6FE717-F496-4EC3-B241-E6271A6FF09E}" srcOrd="1" destOrd="0" parTransId="{C48D8F8F-72A0-453C-9D51-2AFB4350727A}" sibTransId="{25E37AF3-A161-45D8-B9F9-5B78784B7ABF}"/>
    <dgm:cxn modelId="{C066E161-9E69-4989-A8B4-C06392AB422D}" type="presParOf" srcId="{4912E45C-B1C8-43EE-9B36-ECF95374E293}" destId="{EA36545F-3A05-4597-B057-CE7C6C919853}" srcOrd="0" destOrd="0" presId="urn:microsoft.com/office/officeart/2005/8/layout/pyramid2"/>
    <dgm:cxn modelId="{1F293773-7537-4D1E-8979-12D5FA3DB203}" type="presParOf" srcId="{4912E45C-B1C8-43EE-9B36-ECF95374E293}" destId="{287D6072-B0AF-4979-843F-5C594676BAA6}" srcOrd="1" destOrd="0" presId="urn:microsoft.com/office/officeart/2005/8/layout/pyramid2"/>
    <dgm:cxn modelId="{E591722B-BB78-46E2-90D5-9264C01AD938}" type="presParOf" srcId="{287D6072-B0AF-4979-843F-5C594676BAA6}" destId="{90B2979B-A63A-4133-88C1-957D73330CB9}" srcOrd="0" destOrd="0" presId="urn:microsoft.com/office/officeart/2005/8/layout/pyramid2"/>
    <dgm:cxn modelId="{BF8DBA94-D417-469E-AFCC-1B873967D0AC}" type="presParOf" srcId="{287D6072-B0AF-4979-843F-5C594676BAA6}" destId="{81D0E561-EB74-4FF6-AB56-EF9BF56AB4FB}" srcOrd="1" destOrd="0" presId="urn:microsoft.com/office/officeart/2005/8/layout/pyramid2"/>
    <dgm:cxn modelId="{A4BFB24C-E52F-44B8-8A5D-FF98C7950259}" type="presParOf" srcId="{287D6072-B0AF-4979-843F-5C594676BAA6}" destId="{5CE67B7D-7A32-47C5-8728-A2FC79AEEC73}" srcOrd="2" destOrd="0" presId="urn:microsoft.com/office/officeart/2005/8/layout/pyramid2"/>
    <dgm:cxn modelId="{8B6CE824-E438-4516-823D-0C18DE169516}" type="presParOf" srcId="{287D6072-B0AF-4979-843F-5C594676BAA6}" destId="{AE5B9070-1B44-4F4B-9BB7-95542E08AF8B}" srcOrd="3" destOrd="0" presId="urn:microsoft.com/office/officeart/2005/8/layout/pyramid2"/>
    <dgm:cxn modelId="{7769EC61-3042-46D6-BDCC-8408C67F00FD}" type="presParOf" srcId="{287D6072-B0AF-4979-843F-5C594676BAA6}" destId="{A297D7C6-FAAF-47AF-84D3-AFB9F45B5C18}" srcOrd="4" destOrd="0" presId="urn:microsoft.com/office/officeart/2005/8/layout/pyramid2"/>
    <dgm:cxn modelId="{9AD09A91-4FD4-4FBE-9FF6-BCC3483BC590}" type="presParOf" srcId="{287D6072-B0AF-4979-843F-5C594676BAA6}" destId="{61DD627F-B529-4E9A-AA88-CE29D4F442B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02C8D-0625-40D4-AD35-154EE0313CB7}">
      <dsp:nvSpPr>
        <dsp:cNvPr id="0" name=""/>
        <dsp:cNvSpPr/>
      </dsp:nvSpPr>
      <dsp:spPr>
        <a:xfrm>
          <a:off x="1675038" y="0"/>
          <a:ext cx="8079355" cy="807935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4D2522-6066-4273-A4B3-1A8BA4FD318A}">
      <dsp:nvSpPr>
        <dsp:cNvPr id="0" name=""/>
        <dsp:cNvSpPr/>
      </dsp:nvSpPr>
      <dsp:spPr>
        <a:xfrm>
          <a:off x="3959496" y="828912"/>
          <a:ext cx="7103288" cy="5743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/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u="sng" kern="1200" dirty="0" smtClean="0"/>
            <a:t>Team Teilhabeplanung Erwachsene Nord und Nordwest (52.41) der Region Hannover</a:t>
          </a:r>
          <a:endParaRPr lang="de-DE" sz="2000" kern="1200" dirty="0"/>
        </a:p>
      </dsp:txBody>
      <dsp:txXfrm>
        <a:off x="3987535" y="856951"/>
        <a:ext cx="7047210" cy="518313"/>
      </dsp:txXfrm>
    </dsp:sp>
    <dsp:sp modelId="{185AB08A-8F78-4D34-9D53-005B8BF1401D}">
      <dsp:nvSpPr>
        <dsp:cNvPr id="0" name=""/>
        <dsp:cNvSpPr/>
      </dsp:nvSpPr>
      <dsp:spPr>
        <a:xfrm>
          <a:off x="4906619" y="1454915"/>
          <a:ext cx="5251580" cy="5743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/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Erwachsene Menschen aus den folgenden Städten und Gemeinden können sich an das Team Teilhabeplanung Erwachsene Nord und Nordwest wenden</a:t>
          </a:r>
          <a:r>
            <a:rPr lang="de-DE" sz="1300" kern="1200" dirty="0" smtClean="0"/>
            <a:t>:</a:t>
          </a:r>
          <a:endParaRPr lang="de-DE" sz="1300" kern="1200" dirty="0"/>
        </a:p>
      </dsp:txBody>
      <dsp:txXfrm>
        <a:off x="4934658" y="1482954"/>
        <a:ext cx="5195502" cy="518313"/>
      </dsp:txXfrm>
    </dsp:sp>
    <dsp:sp modelId="{3E76F2AF-9E9B-479A-99A4-ACFD2A6767B6}">
      <dsp:nvSpPr>
        <dsp:cNvPr id="0" name=""/>
        <dsp:cNvSpPr/>
      </dsp:nvSpPr>
      <dsp:spPr>
        <a:xfrm>
          <a:off x="4906619" y="2101105"/>
          <a:ext cx="5251580" cy="5743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/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Burgwedel</a:t>
          </a:r>
          <a:endParaRPr lang="de-DE" sz="1100" kern="1200" dirty="0"/>
        </a:p>
      </dsp:txBody>
      <dsp:txXfrm>
        <a:off x="4934658" y="2129144"/>
        <a:ext cx="5195502" cy="518313"/>
      </dsp:txXfrm>
    </dsp:sp>
    <dsp:sp modelId="{E2EA98BB-C54D-40CF-9C32-7DB5E5A56678}">
      <dsp:nvSpPr>
        <dsp:cNvPr id="0" name=""/>
        <dsp:cNvSpPr/>
      </dsp:nvSpPr>
      <dsp:spPr>
        <a:xfrm>
          <a:off x="4906619" y="2747296"/>
          <a:ext cx="5251580" cy="5743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/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Garbsen</a:t>
          </a:r>
          <a:endParaRPr lang="de-DE" sz="1100" kern="1200" dirty="0"/>
        </a:p>
      </dsp:txBody>
      <dsp:txXfrm>
        <a:off x="4934658" y="2775335"/>
        <a:ext cx="5195502" cy="518313"/>
      </dsp:txXfrm>
    </dsp:sp>
    <dsp:sp modelId="{1F8FCACC-9A55-4CFC-9EB2-A26F08DDB3C2}">
      <dsp:nvSpPr>
        <dsp:cNvPr id="0" name=""/>
        <dsp:cNvSpPr/>
      </dsp:nvSpPr>
      <dsp:spPr>
        <a:xfrm>
          <a:off x="4906619" y="3393486"/>
          <a:ext cx="5251580" cy="5743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/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Isernhagen</a:t>
          </a:r>
          <a:endParaRPr lang="de-DE" sz="1100" kern="1200" dirty="0"/>
        </a:p>
      </dsp:txBody>
      <dsp:txXfrm>
        <a:off x="4934658" y="3421525"/>
        <a:ext cx="5195502" cy="518313"/>
      </dsp:txXfrm>
    </dsp:sp>
    <dsp:sp modelId="{C0115630-3C72-4B77-8A5B-BEF6B81DC50F}">
      <dsp:nvSpPr>
        <dsp:cNvPr id="0" name=""/>
        <dsp:cNvSpPr/>
      </dsp:nvSpPr>
      <dsp:spPr>
        <a:xfrm>
          <a:off x="4906619" y="4039677"/>
          <a:ext cx="5251580" cy="5743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/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Langenhagen</a:t>
          </a:r>
          <a:endParaRPr lang="de-DE" sz="1100" kern="1200" dirty="0"/>
        </a:p>
      </dsp:txBody>
      <dsp:txXfrm>
        <a:off x="4934658" y="4067716"/>
        <a:ext cx="5195502" cy="518313"/>
      </dsp:txXfrm>
    </dsp:sp>
    <dsp:sp modelId="{7756A8C3-D169-410B-B5F6-6776F22CC3C7}">
      <dsp:nvSpPr>
        <dsp:cNvPr id="0" name=""/>
        <dsp:cNvSpPr/>
      </dsp:nvSpPr>
      <dsp:spPr>
        <a:xfrm>
          <a:off x="4906619" y="4685868"/>
          <a:ext cx="5251580" cy="5743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/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Neustadt am Rübenberge</a:t>
          </a:r>
          <a:endParaRPr lang="de-DE" sz="1100" kern="1200" dirty="0"/>
        </a:p>
      </dsp:txBody>
      <dsp:txXfrm>
        <a:off x="4934658" y="4713907"/>
        <a:ext cx="5195502" cy="518313"/>
      </dsp:txXfrm>
    </dsp:sp>
    <dsp:sp modelId="{5A3B944D-A70D-4879-BB5D-5CA0E33181A4}">
      <dsp:nvSpPr>
        <dsp:cNvPr id="0" name=""/>
        <dsp:cNvSpPr/>
      </dsp:nvSpPr>
      <dsp:spPr>
        <a:xfrm>
          <a:off x="4906619" y="5332058"/>
          <a:ext cx="5251580" cy="5743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/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Seelze</a:t>
          </a:r>
          <a:endParaRPr lang="de-DE" sz="1100" kern="1200" dirty="0"/>
        </a:p>
      </dsp:txBody>
      <dsp:txXfrm>
        <a:off x="4934658" y="5360097"/>
        <a:ext cx="5195502" cy="518313"/>
      </dsp:txXfrm>
    </dsp:sp>
    <dsp:sp modelId="{0BCCE5E6-DADB-47C1-907C-B0030807FF7C}">
      <dsp:nvSpPr>
        <dsp:cNvPr id="0" name=""/>
        <dsp:cNvSpPr/>
      </dsp:nvSpPr>
      <dsp:spPr>
        <a:xfrm>
          <a:off x="4906619" y="5978249"/>
          <a:ext cx="5251580" cy="5743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/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Wedemark</a:t>
          </a:r>
          <a:endParaRPr lang="de-DE" sz="1100" kern="1200" dirty="0"/>
        </a:p>
      </dsp:txBody>
      <dsp:txXfrm>
        <a:off x="4934658" y="6006288"/>
        <a:ext cx="5195502" cy="518313"/>
      </dsp:txXfrm>
    </dsp:sp>
    <dsp:sp modelId="{27A78192-24E2-4A0A-86A3-D8D4C20318EF}">
      <dsp:nvSpPr>
        <dsp:cNvPr id="0" name=""/>
        <dsp:cNvSpPr/>
      </dsp:nvSpPr>
      <dsp:spPr>
        <a:xfrm>
          <a:off x="4906619" y="6624439"/>
          <a:ext cx="5251580" cy="5743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/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Wunstorf</a:t>
          </a:r>
          <a:endParaRPr lang="de-DE" sz="1100" kern="1200" dirty="0"/>
        </a:p>
      </dsp:txBody>
      <dsp:txXfrm>
        <a:off x="4934658" y="6652478"/>
        <a:ext cx="5195502" cy="5183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36545F-3A05-4597-B057-CE7C6C919853}">
      <dsp:nvSpPr>
        <dsp:cNvPr id="0" name=""/>
        <dsp:cNvSpPr/>
      </dsp:nvSpPr>
      <dsp:spPr>
        <a:xfrm>
          <a:off x="2173088" y="0"/>
          <a:ext cx="8027582" cy="802758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B2979B-A63A-4133-88C1-957D73330CB9}">
      <dsp:nvSpPr>
        <dsp:cNvPr id="0" name=""/>
        <dsp:cNvSpPr/>
      </dsp:nvSpPr>
      <dsp:spPr>
        <a:xfrm>
          <a:off x="3974815" y="356703"/>
          <a:ext cx="5217928" cy="6796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/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u="sng" kern="1200" dirty="0" smtClean="0"/>
            <a:t>Aufgaben der Teams: </a:t>
          </a:r>
          <a:endParaRPr lang="de-DE" sz="2000" u="sng" kern="1200" dirty="0"/>
        </a:p>
      </dsp:txBody>
      <dsp:txXfrm>
        <a:off x="4007994" y="389882"/>
        <a:ext cx="5151570" cy="613321"/>
      </dsp:txXfrm>
    </dsp:sp>
    <dsp:sp modelId="{5CE67B7D-7A32-47C5-8728-A2FC79AEEC73}">
      <dsp:nvSpPr>
        <dsp:cNvPr id="0" name=""/>
        <dsp:cNvSpPr/>
      </dsp:nvSpPr>
      <dsp:spPr>
        <a:xfrm>
          <a:off x="3686602" y="1056466"/>
          <a:ext cx="5369404" cy="31837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/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Die Fachteams beraten und unterstützen Erwachsene mit geistigen und/oder körperlichen Behinderungen vor und bei der Antragstellung für Leistungen nach dem Eingliederungshilferecht. Diese Leistungen nach dem Sozialgesetzbuch Neuntes Buch (SGB IX) können unter anderem sein: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Assistenzleistungen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Leistungen in besonderen Wohnformen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Hilfen zur Beschäftigung in einer Werkstatt für Menschen mit Behinderung oder bei anderen Leistungsanbietern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Budget für Arbeit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Elternassistenz</a:t>
          </a:r>
          <a:endParaRPr lang="de-DE" sz="1400" kern="1200" dirty="0"/>
        </a:p>
      </dsp:txBody>
      <dsp:txXfrm>
        <a:off x="3842022" y="1211886"/>
        <a:ext cx="5058564" cy="2872953"/>
      </dsp:txXfrm>
    </dsp:sp>
    <dsp:sp modelId="{A297D7C6-FAAF-47AF-84D3-AFB9F45B5C18}">
      <dsp:nvSpPr>
        <dsp:cNvPr id="0" name=""/>
        <dsp:cNvSpPr/>
      </dsp:nvSpPr>
      <dsp:spPr>
        <a:xfrm>
          <a:off x="1103702" y="4502120"/>
          <a:ext cx="10535205" cy="23034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/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Im </a:t>
          </a:r>
          <a:r>
            <a:rPr lang="de-DE" sz="1400" kern="1200" dirty="0" err="1" smtClean="0"/>
            <a:t>Fachteam</a:t>
          </a:r>
          <a:r>
            <a:rPr lang="de-DE" sz="1400" kern="1200" dirty="0" smtClean="0"/>
            <a:t> arbeiten Sozialpädagoginnen und Sozialpädagogen, Ärztinnen und Ärzte sowie medizinische Fachangestellte. Die Sozialpädagoginnen und Sozialpädagogen der Teams sind im Rahmen des Gesamtplanverfahrens dafür verantwortlich, gemeinsam mit den Antragstell/-innen deren Bedarf zu beschreiben, die Wünsche und Vorstellungen bezüglich der Ausgestaltung der Leistungen zu erfassen und Ziele zu formulieren.</a:t>
          </a:r>
          <a:endParaRPr lang="de-DE" sz="1400" kern="1200" dirty="0"/>
        </a:p>
      </dsp:txBody>
      <dsp:txXfrm>
        <a:off x="1216149" y="4614567"/>
        <a:ext cx="10310311" cy="20785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0"/>
          </p:nvPr>
        </p:nvSpPr>
        <p:spPr>
          <a:xfrm>
            <a:off x="0" y="1168400"/>
            <a:ext cx="14287500" cy="71767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6830" rIns="0" bIns="0" anchor="t"/>
          <a:lstStyle/>
          <a:p>
            <a:pPr marL="2240280" marR="3520440" indent="0" algn="l">
              <a:lnSpc>
                <a:spcPts val="2900"/>
              </a:lnSpc>
              <a:spcAft>
                <a:spcPts val="0"/>
              </a:spcAft>
            </a:pPr>
            <a:r>
              <a:rPr lang="de-DE" sz="2700" b="1" spc="0">
                <a:solidFill>
                  <a:srgbClr val="000000"/>
                </a:solidFill>
                <a:latin typeface="Arial" panose="02020603050405020304" pitchFamily="2"/>
              </a:rPr>
              <a:t>Dieses PDF­Portfolio enthält mehrere Dateien, die zu einer PDF­Datei zusammengefasst wurden. </a:t>
            </a:r>
          </a:p>
          <a:p>
            <a:pPr marL="2240280" marR="2423160" indent="0" algn="l">
              <a:lnSpc>
                <a:spcPts val="3000"/>
              </a:lnSpc>
              <a:spcBef>
                <a:spcPts val="915"/>
              </a:spcBef>
              <a:spcAft>
                <a:spcPts val="0"/>
              </a:spcAft>
            </a:pPr>
            <a:r>
              <a:rPr lang="de-DE" sz="2700" spc="0">
                <a:solidFill>
                  <a:srgbClr val="000000"/>
                </a:solidFill>
                <a:latin typeface="Arial" panose="02020603050405020304" pitchFamily="2"/>
              </a:rPr>
              <a:t>Zum Anzeigen, Konvertieren und Verwalten der enthaltenen Dateien können Sie Kofax Power PDF verwenden. </a:t>
            </a:r>
          </a:p>
          <a:p>
            <a:pPr marL="2240280" marR="0" indent="0" algn="l">
              <a:lnSpc>
                <a:spcPts val="2900"/>
              </a:lnSpc>
              <a:spcBef>
                <a:spcPts val="4490"/>
              </a:spcBef>
              <a:spcAft>
                <a:spcPts val="0"/>
              </a:spcAft>
            </a:pPr>
            <a:r>
              <a:rPr lang="de-DE" sz="2150" b="1" spc="0">
                <a:solidFill>
                  <a:srgbClr val="000000"/>
                </a:solidFill>
                <a:latin typeface="Arial" panose="02020603050405020304" pitchFamily="2"/>
              </a:rPr>
              <a:t>Klicken Sie auf eine beliebige Datei im PDF­Portfolio, </a:t>
            </a:r>
            <a:r>
              <a:t/>
            </a:r>
            <a:br/>
            <a:r>
              <a:rPr lang="de-DE" sz="2150" b="1" spc="0">
                <a:solidFill>
                  <a:srgbClr val="000000"/>
                </a:solidFill>
                <a:latin typeface="Arial" panose="02020603050405020304" pitchFamily="2"/>
              </a:rPr>
              <a:t>um sie anzuzeigen. </a:t>
            </a:r>
          </a:p>
          <a:p>
            <a:pPr marL="2468880" marR="0" indent="0" algn="l">
              <a:lnSpc>
                <a:spcPts val="2900"/>
              </a:lnSpc>
              <a:spcBef>
                <a:spcPts val="790"/>
              </a:spcBef>
              <a:spcAft>
                <a:spcPts val="0"/>
              </a:spcAft>
            </a:pPr>
            <a:r>
              <a:rPr lang="de-DE" sz="2150" spc="0">
                <a:solidFill>
                  <a:srgbClr val="000000"/>
                </a:solidFill>
                <a:latin typeface="Arial" panose="02020603050405020304" pitchFamily="2"/>
              </a:rPr>
              <a:t>- In PDF­Portfolios sind unterschiedliche Dateien und </a:t>
            </a:r>
            <a:r>
              <a:t/>
            </a:r>
            <a:br/>
            <a:r>
              <a:rPr lang="de-DE" sz="2150" spc="0">
                <a:solidFill>
                  <a:srgbClr val="000000"/>
                </a:solidFill>
                <a:latin typeface="Arial" panose="02020603050405020304" pitchFamily="2"/>
              </a:rPr>
              <a:t>Formate in einer Datei zusammengefasst – ideal zum </a:t>
            </a:r>
            <a:r>
              <a:t/>
            </a:r>
            <a:br/>
            <a:r>
              <a:rPr lang="de-DE" sz="2150" spc="0">
                <a:solidFill>
                  <a:srgbClr val="000000"/>
                </a:solidFill>
                <a:latin typeface="Arial" panose="02020603050405020304" pitchFamily="2"/>
              </a:rPr>
              <a:t>Verteilen und für die gemeinsame Bearbeitung. </a:t>
            </a:r>
          </a:p>
          <a:p>
            <a:pPr marL="2468880" marR="0" indent="0" algn="l">
              <a:lnSpc>
                <a:spcPts val="2900"/>
              </a:lnSpc>
              <a:spcBef>
                <a:spcPts val="885"/>
              </a:spcBef>
              <a:spcAft>
                <a:spcPts val="0"/>
              </a:spcAft>
            </a:pPr>
            <a:r>
              <a:rPr lang="de-DE" sz="2150" spc="0">
                <a:solidFill>
                  <a:srgbClr val="000000"/>
                </a:solidFill>
                <a:latin typeface="Arial" panose="02020603050405020304" pitchFamily="2"/>
              </a:rPr>
              <a:t>- Inhaltlich verwandte Dateien lassen sich problemlos </a:t>
            </a:r>
            <a:r>
              <a:t/>
            </a:r>
            <a:br/>
            <a:r>
              <a:rPr lang="de-DE" sz="2150" spc="0">
                <a:solidFill>
                  <a:srgbClr val="000000"/>
                </a:solidFill>
                <a:latin typeface="Arial" panose="02020603050405020304" pitchFamily="2"/>
              </a:rPr>
              <a:t>anzeigen und drucken. </a:t>
            </a:r>
          </a:p>
          <a:p>
            <a:pPr marL="2240280" marR="0" indent="0" algn="l">
              <a:lnSpc>
                <a:spcPts val="2400"/>
              </a:lnSpc>
              <a:spcBef>
                <a:spcPts val="1280"/>
              </a:spcBef>
              <a:spcAft>
                <a:spcPts val="0"/>
              </a:spcAft>
            </a:pPr>
            <a:r>
              <a:rPr lang="de-DE" sz="2150" spc="15">
                <a:solidFill>
                  <a:srgbClr val="000000"/>
                </a:solidFill>
                <a:latin typeface="Arial" panose="02020603050405020304" pitchFamily="2"/>
              </a:rPr>
              <a:t>- In PDF­Portfolios bleiben die </a:t>
            </a:r>
          </a:p>
          <a:p>
            <a:pPr marL="2468880" marR="0" indent="0" algn="l">
              <a:lnSpc>
                <a:spcPts val="2400"/>
              </a:lnSpc>
              <a:spcBef>
                <a:spcPts val="1380"/>
              </a:spcBef>
              <a:spcAft>
                <a:spcPts val="0"/>
              </a:spcAft>
            </a:pPr>
            <a:r>
              <a:rPr lang="de-DE" sz="2150" spc="0">
                <a:solidFill>
                  <a:srgbClr val="000000"/>
                </a:solidFill>
                <a:latin typeface="Arial" panose="02020603050405020304" pitchFamily="2"/>
              </a:rPr>
              <a:t>Originalsicherheitseinstellungen aller Dokumente erhalten. </a:t>
            </a:r>
          </a:p>
          <a:p>
            <a:pPr marL="2240280" marR="0" indent="0" algn="l">
              <a:lnSpc>
                <a:spcPts val="2500"/>
              </a:lnSpc>
              <a:spcBef>
                <a:spcPts val="2975"/>
              </a:spcBef>
              <a:spcAft>
                <a:spcPts val="1680"/>
              </a:spcAft>
            </a:pPr>
            <a:r>
              <a:rPr lang="de-DE" sz="1700" spc="0">
                <a:solidFill>
                  <a:srgbClr val="000000"/>
                </a:solidFill>
                <a:latin typeface="Arial" panose="02020603050405020304" pitchFamily="2"/>
              </a:rPr>
              <a:t>Hinweis: In älteren PDF­Programmen werden die Dateien als Anhänge </a:t>
            </a:r>
            <a:r>
              <a:t/>
            </a:r>
            <a:br/>
            <a:r>
              <a:rPr lang="de-DE" sz="1700" spc="0">
                <a:solidFill>
                  <a:srgbClr val="000000"/>
                </a:solidFill>
                <a:latin typeface="Arial" panose="02020603050405020304" pitchFamily="2"/>
              </a:rPr>
              <a:t>gespeichert.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STER_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19844"/>
            <a:ext cx="14289088" cy="9505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4" name="Bild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410"/>
            <a:ext cx="14289088" cy="951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 17" descr="balken_Titel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22608" y="5022673"/>
            <a:ext cx="9573292" cy="179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d 18" descr="Logo_Region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1788250" y="7977188"/>
            <a:ext cx="1866929" cy="91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d 19" descr="logo_Hannover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48264" y="674688"/>
            <a:ext cx="1690428" cy="2121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el 1"/>
          <p:cNvSpPr>
            <a:spLocks noGrp="1"/>
          </p:cNvSpPr>
          <p:nvPr>
            <p:ph type="ctrTitle"/>
          </p:nvPr>
        </p:nvSpPr>
        <p:spPr>
          <a:xfrm>
            <a:off x="984426" y="5318125"/>
            <a:ext cx="8656488" cy="119944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35005" rtl="0" eaLnBrk="1" fontAlgn="auto" latinLnBrk="0" hangingPunct="1">
              <a:lnSpc>
                <a:spcPts val="236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2778" b="0" i="0" u="none" strike="noStrike" kern="1200" baseline="0" smtClean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Titelmasterformat durch Klicken bearbeiten</a:t>
            </a:r>
            <a:endParaRPr lang="de-DE" dirty="0"/>
          </a:p>
        </p:txBody>
      </p:sp>
      <p:sp>
        <p:nvSpPr>
          <p:cNvPr id="9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1389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 dirty="0" smtClean="0"/>
              <a:t>OE - Fußzeile standardmäßig hier platziert, Datum manuell einfügen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18142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8" descr="Logo_Region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788250" y="7977188"/>
            <a:ext cx="1866929" cy="91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 19" descr="logo_Hannover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48264" y="674688"/>
            <a:ext cx="1690428" cy="2121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d 7" descr="balken_Titel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22608" y="5022673"/>
            <a:ext cx="9573292" cy="179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ildplatzhalter 16"/>
          <p:cNvSpPr>
            <a:spLocks noGrp="1"/>
          </p:cNvSpPr>
          <p:nvPr>
            <p:ph type="pic" sz="quarter" idx="10"/>
          </p:nvPr>
        </p:nvSpPr>
        <p:spPr>
          <a:xfrm>
            <a:off x="422608" y="361599"/>
            <a:ext cx="13441389" cy="8777553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763180" y="5318125"/>
            <a:ext cx="8877735" cy="1199444"/>
          </a:xfrm>
          <a:prstGeom prst="rect">
            <a:avLst/>
          </a:prstGeom>
        </p:spPr>
        <p:txBody>
          <a:bodyPr/>
          <a:lstStyle>
            <a:lvl1pPr algn="l">
              <a:lnSpc>
                <a:spcPts val="2363"/>
              </a:lnSpc>
              <a:defRPr lang="de-DE" sz="2778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7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586678" y="8665105"/>
            <a:ext cx="9963581" cy="189618"/>
          </a:xfrm>
        </p:spPr>
        <p:txBody>
          <a:bodyPr/>
          <a:lstStyle>
            <a:lvl1pPr>
              <a:defRPr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de-DE" dirty="0" smtClean="0"/>
              <a:t>OE - Fußzeile standardmäßig hier platziert, Datum manuell einfügen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33584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8" descr="Logo_Region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788250" y="7977188"/>
            <a:ext cx="1866929" cy="91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 19" descr="logo_Hannover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48264" y="674688"/>
            <a:ext cx="1690428" cy="2121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d 7" descr="balken_Titel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22608" y="5022673"/>
            <a:ext cx="9573292" cy="179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ildplatzhalter 16"/>
          <p:cNvSpPr>
            <a:spLocks noGrp="1"/>
          </p:cNvSpPr>
          <p:nvPr>
            <p:ph type="pic" sz="quarter" idx="10"/>
          </p:nvPr>
        </p:nvSpPr>
        <p:spPr>
          <a:xfrm>
            <a:off x="422608" y="361599"/>
            <a:ext cx="13441389" cy="8777553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763180" y="5318125"/>
            <a:ext cx="8877735" cy="1199444"/>
          </a:xfrm>
          <a:prstGeom prst="rect">
            <a:avLst/>
          </a:prstGeom>
        </p:spPr>
        <p:txBody>
          <a:bodyPr/>
          <a:lstStyle>
            <a:lvl1pPr algn="l">
              <a:lnSpc>
                <a:spcPts val="2363"/>
              </a:lnSpc>
              <a:defRPr lang="de-DE" sz="2778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7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586678" y="8665105"/>
            <a:ext cx="9963581" cy="189618"/>
          </a:xfrm>
        </p:spPr>
        <p:txBody>
          <a:bodyPr/>
          <a:lstStyle>
            <a:lvl1pPr>
              <a:defRPr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de-DE" dirty="0" smtClean="0"/>
              <a:t>OE - Fußzeile standardmäßig hier platziert, Datum manuell einfügen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555494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1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21" descr="Logo_Region_rgb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967236" y="8129324"/>
            <a:ext cx="1864443" cy="910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itel 1"/>
          <p:cNvSpPr>
            <a:spLocks noGrp="1"/>
          </p:cNvSpPr>
          <p:nvPr>
            <p:ph type="title"/>
          </p:nvPr>
        </p:nvSpPr>
        <p:spPr>
          <a:xfrm>
            <a:off x="2878700" y="690858"/>
            <a:ext cx="10639751" cy="118768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277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2190101" y="2551026"/>
            <a:ext cx="9563347" cy="5860521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389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 dirty="0" smtClean="0"/>
              <a:t>OE - Fußzeile standardmäßig hier platziert, Datum manuell einfügen</a:t>
            </a:r>
            <a:endParaRPr lang="de-DE" dirty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389" dirty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Folie </a:t>
            </a:r>
            <a:fld id="{37CB7E13-8EB9-44AD-84D8-020D1F78DF5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83899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Bild_2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21" descr="Logo_Region_rgb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967236" y="8129324"/>
            <a:ext cx="1864443" cy="910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itel 1"/>
          <p:cNvSpPr>
            <a:spLocks noGrp="1"/>
          </p:cNvSpPr>
          <p:nvPr>
            <p:ph type="title"/>
          </p:nvPr>
        </p:nvSpPr>
        <p:spPr>
          <a:xfrm>
            <a:off x="2878700" y="690858"/>
            <a:ext cx="10639751" cy="118768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277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2"/>
          </p:nvPr>
        </p:nvSpPr>
        <p:spPr>
          <a:xfrm>
            <a:off x="7614385" y="2553230"/>
            <a:ext cx="5076256" cy="5351199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2190100" y="2553230"/>
            <a:ext cx="5083713" cy="5836799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Fußzeilenplatzhalt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defRPr sz="1389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 dirty="0" smtClean="0"/>
              <a:t>OE - Fußzeile standardmäßig hier platziert, Datum manuell einfügen</a:t>
            </a:r>
            <a:endParaRPr lang="de-DE" dirty="0"/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l">
              <a:defRPr sz="1389" dirty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Folie </a:t>
            </a:r>
            <a:fld id="{0B4216FD-0627-4AB7-817B-FA9903DAD8B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13472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10"/>
          <p:cNvSpPr/>
          <p:nvPr userDrawn="1"/>
        </p:nvSpPr>
        <p:spPr>
          <a:xfrm>
            <a:off x="0" y="19844"/>
            <a:ext cx="14289088" cy="9505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4" name="Bild 18" descr="Logo_Region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788250" y="7977188"/>
            <a:ext cx="1866929" cy="91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 19" descr="logo_Hannover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48264" y="674688"/>
            <a:ext cx="1690428" cy="2121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d 7" descr="balken_Titel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22608" y="5022673"/>
            <a:ext cx="9573292" cy="179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el 1"/>
          <p:cNvSpPr>
            <a:spLocks noGrp="1"/>
          </p:cNvSpPr>
          <p:nvPr>
            <p:ph type="ctrTitle"/>
          </p:nvPr>
        </p:nvSpPr>
        <p:spPr>
          <a:xfrm>
            <a:off x="984426" y="5318125"/>
            <a:ext cx="8656488" cy="119944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2363"/>
              </a:lnSpc>
              <a:defRPr lang="de-DE" sz="2778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err="1" smtClean="0"/>
              <a:t>Titelmasterformat durch Klicken bearbeiten</a:t>
            </a:r>
            <a:endParaRPr lang="de-DE" dirty="0"/>
          </a:p>
        </p:txBody>
      </p:sp>
      <p:sp>
        <p:nvSpPr>
          <p:cNvPr id="8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1389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 dirty="0" smtClean="0"/>
              <a:t>OE - Fußzeile standardmäßig hier platziert, Datum manuell einfügen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47549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STER_Titelfolie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410"/>
            <a:ext cx="14289088" cy="951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Bild 8" descr="Logo_Region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1788250" y="7977188"/>
            <a:ext cx="1866929" cy="91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Bildplatzhalter 16"/>
          <p:cNvSpPr>
            <a:spLocks noGrp="1"/>
          </p:cNvSpPr>
          <p:nvPr>
            <p:ph type="pic" sz="quarter" idx="10"/>
          </p:nvPr>
        </p:nvSpPr>
        <p:spPr>
          <a:xfrm>
            <a:off x="427580" y="370417"/>
            <a:ext cx="13441389" cy="8777553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86678" y="8643056"/>
            <a:ext cx="9963581" cy="189618"/>
          </a:xfrm>
        </p:spPr>
        <p:txBody>
          <a:bodyPr/>
          <a:lstStyle>
            <a:lvl1pPr>
              <a:defRPr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de-DE" dirty="0" smtClean="0"/>
              <a:t>OE - Fußzeile standardmäßig hier platziert, Datum manuell einfügen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24267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STER_Text_1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2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410"/>
            <a:ext cx="14289088" cy="951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 21" descr="Logo_Region_rgb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1967236" y="8129324"/>
            <a:ext cx="1864443" cy="910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itel 1"/>
          <p:cNvSpPr>
            <a:spLocks noGrp="1"/>
          </p:cNvSpPr>
          <p:nvPr>
            <p:ph type="title"/>
          </p:nvPr>
        </p:nvSpPr>
        <p:spPr>
          <a:xfrm>
            <a:off x="2878700" y="690858"/>
            <a:ext cx="10639751" cy="118768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277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sz="quarter" idx="10"/>
          </p:nvPr>
        </p:nvSpPr>
        <p:spPr>
          <a:xfrm>
            <a:off x="2190101" y="2551026"/>
            <a:ext cx="9563347" cy="5860521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389" dirty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 dirty="0" smtClean="0"/>
              <a:t>OE - Fußzeile standardmäßig hier platziert, Datum manuell einfügen</a:t>
            </a:r>
            <a:endParaRPr lang="de-DE" dirty="0"/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389" dirty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Folie </a:t>
            </a:r>
            <a:fld id="{5D300F4E-E314-4B3A-9B1E-18790741FC4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5506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STER_Text/Bild_2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410"/>
            <a:ext cx="14289088" cy="951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d 21" descr="Logo_Region_rgb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1967236" y="8129324"/>
            <a:ext cx="1864443" cy="910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itel 1"/>
          <p:cNvSpPr>
            <a:spLocks noGrp="1"/>
          </p:cNvSpPr>
          <p:nvPr>
            <p:ph type="title"/>
          </p:nvPr>
        </p:nvSpPr>
        <p:spPr>
          <a:xfrm>
            <a:off x="2873727" y="690858"/>
            <a:ext cx="10644723" cy="118768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277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2" name="Inhaltsplatzhalter 4"/>
          <p:cNvSpPr>
            <a:spLocks noGrp="1"/>
          </p:cNvSpPr>
          <p:nvPr>
            <p:ph sz="quarter" idx="12"/>
          </p:nvPr>
        </p:nvSpPr>
        <p:spPr>
          <a:xfrm>
            <a:off x="7614385" y="2553230"/>
            <a:ext cx="5076256" cy="5351199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3" name="Inhaltsplatzhalter 6"/>
          <p:cNvSpPr>
            <a:spLocks noGrp="1"/>
          </p:cNvSpPr>
          <p:nvPr>
            <p:ph sz="quarter" idx="13"/>
          </p:nvPr>
        </p:nvSpPr>
        <p:spPr>
          <a:xfrm>
            <a:off x="2190100" y="2553230"/>
            <a:ext cx="5083713" cy="5836799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Fußzeilenplatzhalt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defRPr sz="1389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 dirty="0" smtClean="0"/>
              <a:t>OE - Fußzeile standardmäßig hier platziert, Datum manuell einfügen</a:t>
            </a:r>
            <a:endParaRPr lang="de-DE" dirty="0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l">
              <a:defRPr sz="1389" dirty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Folie </a:t>
            </a:r>
            <a:fld id="{96C696E2-70E7-44E5-8EB6-565C1B6D8F1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66721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190100" y="2551026"/>
            <a:ext cx="11340783" cy="5957535"/>
          </a:xfrm>
          <a:prstGeom prst="rect">
            <a:avLst/>
          </a:prstGeom>
        </p:spPr>
        <p:txBody>
          <a:bodyPr vert="horz" wrap="square" lIns="0" tIns="0" rIns="91440" bIns="45720" rtlCol="0">
            <a:no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</p:txBody>
      </p:sp>
      <p:sp>
        <p:nvSpPr>
          <p:cNvPr id="1027" name="Titelplatzhalter 3"/>
          <p:cNvSpPr>
            <a:spLocks noGrp="1"/>
          </p:cNvSpPr>
          <p:nvPr>
            <p:ph type="title"/>
          </p:nvPr>
        </p:nvSpPr>
        <p:spPr bwMode="auto">
          <a:xfrm>
            <a:off x="2878699" y="676894"/>
            <a:ext cx="10652183" cy="1203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8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586678" y="8832674"/>
            <a:ext cx="9963581" cy="18961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89" b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 dirty="0" smtClean="0"/>
              <a:t>OE - Fußzeile standardmäßig hier platziert, Datum manuell einfügen</a:t>
            </a:r>
            <a:endParaRPr lang="de-DE" dirty="0"/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586679" y="9050956"/>
            <a:ext cx="3336109" cy="1168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89" dirty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Folie </a:t>
            </a:r>
            <a:fld id="{14D1A296-86C5-44BA-A1B6-7BB0A4DFE57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286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635005" rtl="0" fontAlgn="base">
        <a:lnSpc>
          <a:spcPct val="90000"/>
        </a:lnSpc>
        <a:spcBef>
          <a:spcPct val="0"/>
        </a:spcBef>
        <a:spcAft>
          <a:spcPct val="0"/>
        </a:spcAft>
        <a:defRPr lang="de-DE" sz="2778" kern="1200">
          <a:solidFill>
            <a:schemeClr val="bg1"/>
          </a:solidFill>
          <a:latin typeface="Arial"/>
          <a:ea typeface="+mj-ea"/>
          <a:cs typeface="Arial"/>
        </a:defRPr>
      </a:lvl1pPr>
      <a:lvl2pPr algn="l" defTabSz="635005" rtl="0" fontAlgn="base">
        <a:lnSpc>
          <a:spcPct val="90000"/>
        </a:lnSpc>
        <a:spcBef>
          <a:spcPct val="0"/>
        </a:spcBef>
        <a:spcAft>
          <a:spcPct val="0"/>
        </a:spcAft>
        <a:defRPr sz="2778">
          <a:solidFill>
            <a:schemeClr val="bg1"/>
          </a:solidFill>
          <a:latin typeface="Arial" charset="0"/>
          <a:cs typeface="Arial" charset="0"/>
        </a:defRPr>
      </a:lvl2pPr>
      <a:lvl3pPr algn="l" defTabSz="635005" rtl="0" fontAlgn="base">
        <a:lnSpc>
          <a:spcPct val="90000"/>
        </a:lnSpc>
        <a:spcBef>
          <a:spcPct val="0"/>
        </a:spcBef>
        <a:spcAft>
          <a:spcPct val="0"/>
        </a:spcAft>
        <a:defRPr sz="2778">
          <a:solidFill>
            <a:schemeClr val="bg1"/>
          </a:solidFill>
          <a:latin typeface="Arial" charset="0"/>
          <a:cs typeface="Arial" charset="0"/>
        </a:defRPr>
      </a:lvl3pPr>
      <a:lvl4pPr algn="l" defTabSz="635005" rtl="0" fontAlgn="base">
        <a:lnSpc>
          <a:spcPct val="90000"/>
        </a:lnSpc>
        <a:spcBef>
          <a:spcPct val="0"/>
        </a:spcBef>
        <a:spcAft>
          <a:spcPct val="0"/>
        </a:spcAft>
        <a:defRPr sz="2778">
          <a:solidFill>
            <a:schemeClr val="bg1"/>
          </a:solidFill>
          <a:latin typeface="Arial" charset="0"/>
          <a:cs typeface="Arial" charset="0"/>
        </a:defRPr>
      </a:lvl4pPr>
      <a:lvl5pPr algn="l" defTabSz="635005" rtl="0" fontAlgn="base">
        <a:lnSpc>
          <a:spcPct val="90000"/>
        </a:lnSpc>
        <a:spcBef>
          <a:spcPct val="0"/>
        </a:spcBef>
        <a:spcAft>
          <a:spcPct val="0"/>
        </a:spcAft>
        <a:defRPr sz="2778">
          <a:solidFill>
            <a:schemeClr val="bg1"/>
          </a:solidFill>
          <a:latin typeface="Arial" charset="0"/>
          <a:cs typeface="Arial" charset="0"/>
        </a:defRPr>
      </a:lvl5pPr>
      <a:lvl6pPr marL="635005" algn="l" defTabSz="635005" rtl="0" fontAlgn="base">
        <a:lnSpc>
          <a:spcPct val="90000"/>
        </a:lnSpc>
        <a:spcBef>
          <a:spcPct val="0"/>
        </a:spcBef>
        <a:spcAft>
          <a:spcPct val="0"/>
        </a:spcAft>
        <a:defRPr sz="2778">
          <a:solidFill>
            <a:schemeClr val="bg1"/>
          </a:solidFill>
          <a:latin typeface="Arial" charset="0"/>
          <a:cs typeface="Arial" charset="0"/>
        </a:defRPr>
      </a:lvl6pPr>
      <a:lvl7pPr marL="1270010" algn="l" defTabSz="635005" rtl="0" fontAlgn="base">
        <a:lnSpc>
          <a:spcPct val="90000"/>
        </a:lnSpc>
        <a:spcBef>
          <a:spcPct val="0"/>
        </a:spcBef>
        <a:spcAft>
          <a:spcPct val="0"/>
        </a:spcAft>
        <a:defRPr sz="2778">
          <a:solidFill>
            <a:schemeClr val="bg1"/>
          </a:solidFill>
          <a:latin typeface="Arial" charset="0"/>
          <a:cs typeface="Arial" charset="0"/>
        </a:defRPr>
      </a:lvl7pPr>
      <a:lvl8pPr marL="1905015" algn="l" defTabSz="635005" rtl="0" fontAlgn="base">
        <a:lnSpc>
          <a:spcPct val="90000"/>
        </a:lnSpc>
        <a:spcBef>
          <a:spcPct val="0"/>
        </a:spcBef>
        <a:spcAft>
          <a:spcPct val="0"/>
        </a:spcAft>
        <a:defRPr sz="2778">
          <a:solidFill>
            <a:schemeClr val="bg1"/>
          </a:solidFill>
          <a:latin typeface="Arial" charset="0"/>
          <a:cs typeface="Arial" charset="0"/>
        </a:defRPr>
      </a:lvl8pPr>
      <a:lvl9pPr marL="2540020" algn="l" defTabSz="635005" rtl="0" fontAlgn="base">
        <a:lnSpc>
          <a:spcPct val="90000"/>
        </a:lnSpc>
        <a:spcBef>
          <a:spcPct val="0"/>
        </a:spcBef>
        <a:spcAft>
          <a:spcPct val="0"/>
        </a:spcAft>
        <a:defRPr sz="2778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algn="l" defTabSz="635005" rtl="0" fontAlgn="base">
        <a:lnSpc>
          <a:spcPts val="2361"/>
        </a:lnSpc>
        <a:spcBef>
          <a:spcPct val="0"/>
        </a:spcBef>
        <a:spcAft>
          <a:spcPts val="1181"/>
        </a:spcAft>
        <a:buFont typeface="Arial" charset="0"/>
        <a:defRPr sz="2222" b="1" kern="1200">
          <a:solidFill>
            <a:schemeClr val="tx1"/>
          </a:solidFill>
          <a:latin typeface="Arial"/>
          <a:ea typeface="+mn-ea"/>
          <a:cs typeface="Arial"/>
        </a:defRPr>
      </a:lvl1pPr>
      <a:lvl2pPr algn="l" defTabSz="635005" rtl="0" fontAlgn="base">
        <a:lnSpc>
          <a:spcPts val="2361"/>
        </a:lnSpc>
        <a:spcBef>
          <a:spcPct val="0"/>
        </a:spcBef>
        <a:spcAft>
          <a:spcPts val="1181"/>
        </a:spcAft>
        <a:buFont typeface="Arial" charset="0"/>
        <a:defRPr sz="1944" kern="1200">
          <a:solidFill>
            <a:schemeClr val="tx1"/>
          </a:solidFill>
          <a:latin typeface="Arial"/>
          <a:ea typeface="+mn-ea"/>
          <a:cs typeface="Arial"/>
        </a:defRPr>
      </a:lvl2pPr>
      <a:lvl3pPr marL="394674" indent="-394674" algn="l" defTabSz="635005" rtl="0" fontAlgn="base">
        <a:spcBef>
          <a:spcPct val="0"/>
        </a:spcBef>
        <a:spcAft>
          <a:spcPts val="556"/>
        </a:spcAft>
        <a:buSzPct val="100000"/>
        <a:buBlip>
          <a:blip r:embed="rId11"/>
        </a:buBlip>
        <a:defRPr sz="1944" kern="1200">
          <a:solidFill>
            <a:schemeClr val="tx1"/>
          </a:solidFill>
          <a:latin typeface="Arial"/>
          <a:ea typeface="+mn-ea"/>
          <a:cs typeface="Arial"/>
        </a:defRPr>
      </a:lvl3pPr>
      <a:lvl4pPr marL="621776" indent="-202849" algn="l" defTabSz="621776" rtl="0" fontAlgn="base">
        <a:spcBef>
          <a:spcPct val="0"/>
        </a:spcBef>
        <a:spcAft>
          <a:spcPts val="556"/>
        </a:spcAft>
        <a:buSzPct val="120000"/>
        <a:buBlip>
          <a:blip r:embed="rId12"/>
        </a:buBlip>
        <a:defRPr sz="1667" kern="1200">
          <a:solidFill>
            <a:schemeClr val="tx1"/>
          </a:solidFill>
          <a:latin typeface="Arial"/>
          <a:ea typeface="+mn-ea"/>
          <a:cs typeface="Arial"/>
        </a:defRPr>
      </a:lvl4pPr>
      <a:lvl5pPr marL="870928" indent="-249152" algn="l" defTabSz="359396" rtl="0" fontAlgn="base">
        <a:spcBef>
          <a:spcPct val="0"/>
        </a:spcBef>
        <a:spcAft>
          <a:spcPts val="556"/>
        </a:spcAft>
        <a:buClr>
          <a:srgbClr val="95B6DA"/>
        </a:buClr>
        <a:buSzPct val="120000"/>
        <a:buFont typeface="Symbol" pitchFamily="18" charset="2"/>
        <a:buChar char="-"/>
        <a:defRPr sz="1667" kern="1200">
          <a:solidFill>
            <a:schemeClr val="tx1"/>
          </a:solidFill>
          <a:latin typeface="Arial"/>
          <a:ea typeface="+mn-ea"/>
          <a:cs typeface="Arial"/>
        </a:defRPr>
      </a:lvl5pPr>
      <a:lvl6pPr marL="0" indent="0" algn="l" defTabSz="635005" rtl="0" eaLnBrk="1" latinLnBrk="0" hangingPunct="1">
        <a:spcBef>
          <a:spcPts val="1167"/>
        </a:spcBef>
        <a:buFont typeface="Arial"/>
        <a:buNone/>
        <a:defRPr sz="1389" kern="1200">
          <a:solidFill>
            <a:schemeClr val="tx1"/>
          </a:solidFill>
          <a:latin typeface="Arial"/>
          <a:ea typeface="+mn-ea"/>
          <a:cs typeface="Arial"/>
        </a:defRPr>
      </a:lvl6pPr>
      <a:lvl7pPr marL="4127533" indent="-317503" algn="l" defTabSz="635005" rtl="0" eaLnBrk="1" latinLnBrk="0" hangingPunct="1">
        <a:spcBef>
          <a:spcPct val="20000"/>
        </a:spcBef>
        <a:buFont typeface="Arial"/>
        <a:buChar char="•"/>
        <a:defRPr sz="2778" kern="1200">
          <a:solidFill>
            <a:schemeClr val="tx1"/>
          </a:solidFill>
          <a:latin typeface="+mn-lt"/>
          <a:ea typeface="+mn-ea"/>
          <a:cs typeface="+mn-cs"/>
        </a:defRPr>
      </a:lvl7pPr>
      <a:lvl8pPr marL="4762538" indent="-317503" algn="l" defTabSz="635005" rtl="0" eaLnBrk="1" latinLnBrk="0" hangingPunct="1">
        <a:spcBef>
          <a:spcPct val="20000"/>
        </a:spcBef>
        <a:buFont typeface="Arial"/>
        <a:buChar char="•"/>
        <a:defRPr sz="2778" kern="1200">
          <a:solidFill>
            <a:schemeClr val="tx1"/>
          </a:solidFill>
          <a:latin typeface="+mn-lt"/>
          <a:ea typeface="+mn-ea"/>
          <a:cs typeface="+mn-cs"/>
        </a:defRPr>
      </a:lvl8pPr>
      <a:lvl9pPr marL="5397543" indent="-317503" algn="l" defTabSz="635005" rtl="0" eaLnBrk="1" latinLnBrk="0" hangingPunct="1">
        <a:spcBef>
          <a:spcPct val="20000"/>
        </a:spcBef>
        <a:buFont typeface="Arial"/>
        <a:buChar char="•"/>
        <a:defRPr sz="27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3500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5005" algn="l" defTabSz="63500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0010" algn="l" defTabSz="63500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015" algn="l" defTabSz="63500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40020" algn="l" defTabSz="63500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75025" algn="l" defTabSz="63500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10030" algn="l" defTabSz="63500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45036" algn="l" defTabSz="63500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80041" algn="l" defTabSz="63500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platzhalt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" b="1970"/>
          <a:stretch>
            <a:fillRect/>
          </a:stretch>
        </p:blipFill>
        <p:spPr>
          <a:xfrm>
            <a:off x="0" y="-38404"/>
            <a:ext cx="14289088" cy="9563404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>
            <a:noFill/>
          </a:ln>
        </p:spPr>
      </p:pic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1182600" y="361597"/>
            <a:ext cx="11921685" cy="8777553"/>
          </a:xfrm>
        </p:spPr>
      </p:sp>
      <p:grpSp>
        <p:nvGrpSpPr>
          <p:cNvPr id="12291" name="Gruppierung 9"/>
          <p:cNvGrpSpPr>
            <a:grpSpLocks/>
          </p:cNvGrpSpPr>
          <p:nvPr/>
        </p:nvGrpSpPr>
        <p:grpSpPr bwMode="auto">
          <a:xfrm>
            <a:off x="1062927" y="108741"/>
            <a:ext cx="8803964" cy="1799167"/>
            <a:chOff x="304599" y="3613128"/>
            <a:chExt cx="6338800" cy="1295443"/>
          </a:xfrm>
        </p:grpSpPr>
        <p:pic>
          <p:nvPicPr>
            <p:cNvPr id="12296" name="Bild 10" descr="balken_Titel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4599" y="3613128"/>
              <a:ext cx="6113411" cy="1295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7" name="Titel 1"/>
            <p:cNvSpPr txBox="1">
              <a:spLocks/>
            </p:cNvSpPr>
            <p:nvPr/>
          </p:nvSpPr>
          <p:spPr bwMode="auto">
            <a:xfrm>
              <a:off x="552285" y="3689256"/>
              <a:ext cx="6091114" cy="1193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anchor="ctr"/>
            <a:lstStyle/>
            <a:p>
              <a:pPr>
                <a:lnSpc>
                  <a:spcPct val="90000"/>
                </a:lnSpc>
              </a:pPr>
              <a:r>
                <a:rPr lang="de-DE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Anerkennungsjahr im Team Teilhabeplanung Erwachsene der Region Hannover</a:t>
              </a:r>
            </a:p>
            <a:p>
              <a:pPr>
                <a:lnSpc>
                  <a:spcPct val="90000"/>
                </a:lnSpc>
              </a:pPr>
              <a:endParaRPr lang="de-DE" sz="2778" dirty="0">
                <a:solidFill>
                  <a:schemeClr val="bg1"/>
                </a:solidFill>
                <a:cs typeface="Arial" charset="0"/>
              </a:endParaRPr>
            </a:p>
          </p:txBody>
        </p:sp>
      </p:grpSp>
      <p:sp>
        <p:nvSpPr>
          <p:cNvPr id="12293" name="Fußzeilenplatzhalter 7"/>
          <p:cNvSpPr>
            <a:spLocks noGrp="1"/>
          </p:cNvSpPr>
          <p:nvPr>
            <p:ph type="ftr" sz="quarter" idx="11"/>
          </p:nvPr>
        </p:nvSpPr>
        <p:spPr bwMode="auto">
          <a:xfrm>
            <a:off x="1062927" y="8940808"/>
            <a:ext cx="9963581" cy="189618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95521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el 3"/>
          <p:cNvSpPr>
            <a:spLocks noGrp="1"/>
          </p:cNvSpPr>
          <p:nvPr>
            <p:ph type="title"/>
          </p:nvPr>
        </p:nvSpPr>
        <p:spPr>
          <a:xfrm>
            <a:off x="3361002" y="690122"/>
            <a:ext cx="9436806" cy="1188419"/>
          </a:xfrm>
        </p:spPr>
        <p:txBody>
          <a:bodyPr/>
          <a:lstStyle/>
          <a:p>
            <a:r>
              <a:rPr dirty="0" smtClean="0">
                <a:latin typeface="Arial" charset="0"/>
                <a:cs typeface="Arial" charset="0"/>
              </a:rPr>
              <a:t>Ansprechpartner in den Teams Teilhabeplanung</a:t>
            </a:r>
          </a:p>
        </p:txBody>
      </p:sp>
      <p:sp>
        <p:nvSpPr>
          <p:cNvPr id="14339" name="Inhaltsplatzhalter 5"/>
          <p:cNvSpPr>
            <a:spLocks noGrp="1"/>
          </p:cNvSpPr>
          <p:nvPr>
            <p:ph idx="4294967295"/>
          </p:nvPr>
        </p:nvSpPr>
        <p:spPr bwMode="auto">
          <a:xfrm>
            <a:off x="1470512" y="3250654"/>
            <a:ext cx="5177938" cy="3072655"/>
          </a:xfrm>
          <a:noFill/>
        </p:spPr>
        <p:txBody>
          <a:bodyPr numCol="1" anchor="t" anchorCtr="0" compatLnSpc="1">
            <a:prstTxWarp prst="textNoShape">
              <a:avLst/>
            </a:prstTxWarp>
          </a:bodyPr>
          <a:lstStyle/>
          <a:p>
            <a:r>
              <a:rPr lang="de-DE" sz="2400" dirty="0" smtClean="0"/>
              <a:t>Team Teilhabeplanung Erwachsenen Nord und Nordwest</a:t>
            </a:r>
            <a:endParaRPr lang="de-DE" sz="2400" dirty="0" smtClean="0">
              <a:latin typeface="Arial" charset="0"/>
              <a:cs typeface="Arial" charset="0"/>
            </a:endParaRPr>
          </a:p>
          <a:p>
            <a:pPr lvl="2"/>
            <a:r>
              <a:rPr lang="de-DE" sz="2400" dirty="0" smtClean="0">
                <a:latin typeface="Arial" charset="0"/>
                <a:cs typeface="Arial" charset="0"/>
              </a:rPr>
              <a:t>Herr Dr. Krüger, 0511 616 -26755</a:t>
            </a:r>
          </a:p>
          <a:p>
            <a:pPr lvl="2"/>
            <a:r>
              <a:rPr lang="de-DE" sz="2400" dirty="0">
                <a:latin typeface="Arial" charset="0"/>
                <a:cs typeface="Arial" charset="0"/>
              </a:rPr>
              <a:t>Frau </a:t>
            </a:r>
            <a:r>
              <a:rPr lang="de-DE" sz="2400" dirty="0" smtClean="0">
                <a:latin typeface="Arial" charset="0"/>
                <a:cs typeface="Arial" charset="0"/>
              </a:rPr>
              <a:t>Bock, 0511 616 </a:t>
            </a:r>
            <a:r>
              <a:rPr lang="de-DE" sz="2400" dirty="0">
                <a:latin typeface="Arial" charset="0"/>
                <a:cs typeface="Arial" charset="0"/>
              </a:rPr>
              <a:t>-26436 und </a:t>
            </a:r>
          </a:p>
          <a:p>
            <a:pPr lvl="2"/>
            <a:r>
              <a:rPr lang="de-DE" sz="2400" dirty="0">
                <a:latin typeface="Arial" charset="0"/>
                <a:cs typeface="Arial" charset="0"/>
              </a:rPr>
              <a:t>Frau </a:t>
            </a:r>
            <a:r>
              <a:rPr lang="de-DE" sz="2400" dirty="0" err="1" smtClean="0">
                <a:latin typeface="Arial" charset="0"/>
                <a:cs typeface="Arial" charset="0"/>
              </a:rPr>
              <a:t>Bredercke</a:t>
            </a:r>
            <a:r>
              <a:rPr lang="de-DE" sz="2400" dirty="0" smtClean="0">
                <a:latin typeface="Arial" charset="0"/>
                <a:cs typeface="Arial" charset="0"/>
              </a:rPr>
              <a:t>, 0511 616 -26478</a:t>
            </a:r>
            <a:endParaRPr lang="de-DE" sz="2400" dirty="0">
              <a:latin typeface="Arial" charset="0"/>
              <a:cs typeface="Arial" charset="0"/>
            </a:endParaRPr>
          </a:p>
          <a:p>
            <a:pPr marL="0" lvl="2" indent="0">
              <a:buNone/>
            </a:pPr>
            <a:endParaRPr lang="de-DE" dirty="0" smtClean="0">
              <a:latin typeface="Arial" charset="0"/>
              <a:cs typeface="Arial" charset="0"/>
            </a:endParaRPr>
          </a:p>
        </p:txBody>
      </p:sp>
      <p:sp>
        <p:nvSpPr>
          <p:cNvPr id="14340" name="Fußzeilenplatzhalter 1"/>
          <p:cNvSpPr>
            <a:spLocks noGrp="1"/>
          </p:cNvSpPr>
          <p:nvPr>
            <p:ph type="ftr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635005" rtl="0" fontAlgn="base">
              <a:spcBef>
                <a:spcPct val="0"/>
              </a:spcBef>
              <a:spcAft>
                <a:spcPct val="0"/>
              </a:spcAft>
            </a:pPr>
            <a:r>
              <a:rPr lang="de-DE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OE - Fußzeile standardmäßig hier platziert, Datum manuell einfügen</a:t>
            </a:r>
          </a:p>
        </p:txBody>
      </p:sp>
      <p:sp>
        <p:nvSpPr>
          <p:cNvPr id="14341" name="Foliennummernplatzhalter 4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635005" rtl="0" fontAlgn="base">
              <a:spcBef>
                <a:spcPct val="0"/>
              </a:spcBef>
              <a:spcAft>
                <a:spcPct val="0"/>
              </a:spcAft>
            </a:pPr>
            <a:r>
              <a:rPr lang="de-DE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Folie </a:t>
            </a:r>
            <a:fld id="{6C092867-FE93-4CD6-A2BF-D348C21809F0}" type="slidenum">
              <a:rPr lang="de-DE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defTabSz="635005" rtl="0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de-DE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Inhaltsplatzhalter 5"/>
          <p:cNvSpPr>
            <a:spLocks noGrp="1"/>
          </p:cNvSpPr>
          <p:nvPr>
            <p:ph idx="4294967295"/>
          </p:nvPr>
        </p:nvSpPr>
        <p:spPr bwMode="auto">
          <a:xfrm>
            <a:off x="7650461" y="3250654"/>
            <a:ext cx="4495713" cy="2584802"/>
          </a:xfrm>
          <a:noFill/>
        </p:spPr>
        <p:txBody>
          <a:bodyPr numCol="1" anchor="t" anchorCtr="0" compatLnSpc="1">
            <a:prstTxWarp prst="textNoShape">
              <a:avLst/>
            </a:prstTxWarp>
          </a:bodyPr>
          <a:lstStyle/>
          <a:p>
            <a:r>
              <a:rPr lang="de-DE" sz="2400" dirty="0" smtClean="0"/>
              <a:t>Team Teilhabeplanung </a:t>
            </a:r>
            <a:r>
              <a:rPr lang="de-DE" sz="2400" dirty="0"/>
              <a:t>Erwachsene Süd, Südwest und </a:t>
            </a:r>
            <a:r>
              <a:rPr lang="de-DE" sz="2400" dirty="0" smtClean="0"/>
              <a:t>Ost</a:t>
            </a:r>
            <a:endParaRPr lang="de-DE" sz="2400" dirty="0" smtClean="0">
              <a:latin typeface="Arial" charset="0"/>
              <a:cs typeface="Arial" charset="0"/>
            </a:endParaRPr>
          </a:p>
          <a:p>
            <a:pPr lvl="2"/>
            <a:r>
              <a:rPr lang="de-DE" sz="2400" dirty="0" smtClean="0">
                <a:latin typeface="Arial" charset="0"/>
                <a:cs typeface="Arial" charset="0"/>
              </a:rPr>
              <a:t>Frau Pfüller, 0511 616-21955 </a:t>
            </a:r>
            <a:endParaRPr lang="de-DE" sz="2400" dirty="0">
              <a:latin typeface="Arial" charset="0"/>
              <a:cs typeface="Arial" charset="0"/>
            </a:endParaRPr>
          </a:p>
          <a:p>
            <a:pPr marL="0" lvl="2" indent="0">
              <a:buNone/>
            </a:pPr>
            <a:endParaRPr lang="de-DE" sz="24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3109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el 3"/>
          <p:cNvSpPr>
            <a:spLocks noGrp="1"/>
          </p:cNvSpPr>
          <p:nvPr>
            <p:ph type="title"/>
          </p:nvPr>
        </p:nvSpPr>
        <p:spPr>
          <a:xfrm>
            <a:off x="2681207" y="690122"/>
            <a:ext cx="10116601" cy="1188419"/>
          </a:xfrm>
        </p:spPr>
        <p:txBody>
          <a:bodyPr/>
          <a:lstStyle/>
          <a:p>
            <a:r>
              <a:rPr dirty="0" smtClean="0">
                <a:latin typeface="Arial" charset="0"/>
                <a:cs typeface="Arial" charset="0"/>
              </a:rPr>
              <a:t>Infos über die T</a:t>
            </a:r>
            <a:r>
              <a:rPr lang="de-DE" dirty="0" smtClean="0">
                <a:latin typeface="Arial" charset="0"/>
                <a:cs typeface="Arial" charset="0"/>
              </a:rPr>
              <a:t>e</a:t>
            </a:r>
            <a:r>
              <a:rPr dirty="0" smtClean="0">
                <a:latin typeface="Arial" charset="0"/>
                <a:cs typeface="Arial" charset="0"/>
              </a:rPr>
              <a:t>ams T</a:t>
            </a:r>
            <a:r>
              <a:rPr lang="de-DE" dirty="0" smtClean="0">
                <a:latin typeface="Arial" charset="0"/>
                <a:cs typeface="Arial" charset="0"/>
              </a:rPr>
              <a:t>e</a:t>
            </a:r>
            <a:r>
              <a:rPr smtClean="0">
                <a:latin typeface="Arial" charset="0"/>
                <a:cs typeface="Arial" charset="0"/>
              </a:rPr>
              <a:t>ilhabeplanung Erwachsene </a:t>
            </a:r>
            <a:br>
              <a:rPr smtClean="0">
                <a:latin typeface="Arial" charset="0"/>
                <a:cs typeface="Arial" charset="0"/>
              </a:rPr>
            </a:br>
            <a:r>
              <a:rPr smtClean="0">
                <a:latin typeface="Arial" charset="0"/>
                <a:cs typeface="Arial" charset="0"/>
              </a:rPr>
              <a:t>Nord</a:t>
            </a:r>
            <a:r>
              <a:rPr dirty="0" smtClean="0">
                <a:latin typeface="Arial" charset="0"/>
                <a:cs typeface="Arial" charset="0"/>
              </a:rPr>
              <a:t>, Nordwest sowie </a:t>
            </a:r>
            <a:r>
              <a:rPr lang="de-DE" dirty="0" smtClean="0">
                <a:latin typeface="Arial" charset="0"/>
                <a:cs typeface="Arial" charset="0"/>
              </a:rPr>
              <a:t>Süd</a:t>
            </a:r>
            <a:r>
              <a:rPr lang="de-DE" dirty="0">
                <a:latin typeface="Arial" charset="0"/>
                <a:cs typeface="Arial" charset="0"/>
              </a:rPr>
              <a:t>, Südwest und Ost </a:t>
            </a:r>
            <a:endParaRPr b="1" dirty="0" smtClean="0">
              <a:latin typeface="Arial" charset="0"/>
              <a:cs typeface="Arial" charset="0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4294967295"/>
          </p:nvPr>
        </p:nvSpPr>
        <p:spPr>
          <a:xfrm>
            <a:off x="586678" y="2553230"/>
            <a:ext cx="12555885" cy="5871546"/>
          </a:xfrm>
        </p:spPr>
        <p:txBody>
          <a:bodyPr/>
          <a:lstStyle/>
          <a:p>
            <a:pPr lvl="3" fontAlgn="auto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de-DE" sz="2000" dirty="0" smtClean="0"/>
              <a:t>Das </a:t>
            </a:r>
            <a:r>
              <a:rPr lang="de-DE" sz="2000" dirty="0" err="1"/>
              <a:t>Fachteam</a:t>
            </a:r>
            <a:r>
              <a:rPr lang="de-DE" sz="2000" dirty="0"/>
              <a:t> Teilhabeplanung berät und unterstützt Erwachsene mit geistigen und/oder</a:t>
            </a:r>
          </a:p>
          <a:p>
            <a:pPr marL="418927" lvl="3" indent="0" fontAlgn="auto">
              <a:spcBef>
                <a:spcPts val="0"/>
              </a:spcBef>
              <a:buNone/>
              <a:defRPr/>
            </a:pPr>
            <a:r>
              <a:rPr lang="de-DE" sz="2000" dirty="0"/>
              <a:t>körperlichen Behinderungen vor und bei der Antragstellung für Leistungen nach dem Ein-</a:t>
            </a:r>
          </a:p>
          <a:p>
            <a:pPr marL="418927" lvl="3" indent="0" fontAlgn="auto">
              <a:spcBef>
                <a:spcPts val="0"/>
              </a:spcBef>
              <a:buNone/>
              <a:defRPr/>
            </a:pPr>
            <a:r>
              <a:rPr lang="de-DE" sz="2000" dirty="0"/>
              <a:t>gliederungshilferecht. Diese Leistungen nach dem Sozialgesetzbuch Neuntes Buch (SGB</a:t>
            </a:r>
          </a:p>
          <a:p>
            <a:pPr marL="418927" lvl="3" indent="0" fontAlgn="auto">
              <a:spcBef>
                <a:spcPts val="0"/>
              </a:spcBef>
              <a:buNone/>
              <a:defRPr/>
            </a:pPr>
            <a:r>
              <a:rPr lang="de-DE" sz="2000" dirty="0"/>
              <a:t>IX) können unter anderem sein:</a:t>
            </a:r>
          </a:p>
          <a:p>
            <a:pPr marL="418927" lvl="3" indent="0" fontAlgn="auto">
              <a:spcBef>
                <a:spcPts val="0"/>
              </a:spcBef>
              <a:buNone/>
              <a:defRPr/>
            </a:pPr>
            <a:r>
              <a:rPr lang="de-DE" sz="2000" dirty="0" smtClean="0"/>
              <a:t>Leistungen </a:t>
            </a:r>
            <a:r>
              <a:rPr lang="de-DE" sz="2000" dirty="0"/>
              <a:t>in besonderen Wohnformen</a:t>
            </a:r>
          </a:p>
          <a:p>
            <a:pPr marL="418927" lvl="3" indent="0" fontAlgn="auto">
              <a:spcBef>
                <a:spcPts val="0"/>
              </a:spcBef>
              <a:buNone/>
              <a:defRPr/>
            </a:pPr>
            <a:r>
              <a:rPr lang="de-DE" sz="2000" dirty="0"/>
              <a:t>•  Hilfen zur Beschäftigung in einer Werkstatt für Menschen mit Behinderungen oder bei</a:t>
            </a:r>
          </a:p>
          <a:p>
            <a:pPr marL="418927" lvl="3" indent="0" fontAlgn="auto">
              <a:spcBef>
                <a:spcPts val="0"/>
              </a:spcBef>
              <a:buNone/>
              <a:defRPr/>
            </a:pPr>
            <a:r>
              <a:rPr lang="de-DE" sz="2000" dirty="0"/>
              <a:t>anderen Leistungsanbietern</a:t>
            </a:r>
          </a:p>
          <a:p>
            <a:pPr marL="418927" lvl="3" indent="0" fontAlgn="auto">
              <a:spcBef>
                <a:spcPts val="0"/>
              </a:spcBef>
              <a:buNone/>
              <a:defRPr/>
            </a:pPr>
            <a:r>
              <a:rPr lang="de-DE" sz="2000" dirty="0"/>
              <a:t>  • Budget für Arbeit</a:t>
            </a:r>
          </a:p>
          <a:p>
            <a:pPr marL="418927" lvl="3" indent="0" fontAlgn="auto">
              <a:spcBef>
                <a:spcPts val="0"/>
              </a:spcBef>
              <a:buNone/>
              <a:defRPr/>
            </a:pPr>
            <a:r>
              <a:rPr lang="de-DE" sz="2000" dirty="0"/>
              <a:t>  • Elternassistenz</a:t>
            </a:r>
          </a:p>
          <a:p>
            <a:pPr marL="418927" lvl="3" indent="0" fontAlgn="auto">
              <a:spcBef>
                <a:spcPts val="0"/>
              </a:spcBef>
              <a:buNone/>
              <a:defRPr/>
            </a:pPr>
            <a:r>
              <a:rPr lang="de-DE" sz="2000" dirty="0"/>
              <a:t> Im </a:t>
            </a:r>
            <a:r>
              <a:rPr lang="de-DE" sz="2000" dirty="0" err="1"/>
              <a:t>Fachteam</a:t>
            </a:r>
            <a:r>
              <a:rPr lang="de-DE" sz="2000" dirty="0"/>
              <a:t> arbeiten Sozialpädagoginnen und Sozialpädagogen, Ärztinnen und Ärzte</a:t>
            </a:r>
          </a:p>
          <a:p>
            <a:pPr marL="418927" lvl="3" indent="0" fontAlgn="auto">
              <a:spcBef>
                <a:spcPts val="0"/>
              </a:spcBef>
              <a:buNone/>
              <a:defRPr/>
            </a:pPr>
            <a:r>
              <a:rPr lang="de-DE" sz="2000" dirty="0"/>
              <a:t>sowie medizinische Fachangestellte.</a:t>
            </a:r>
          </a:p>
          <a:p>
            <a:pPr marL="418927" lvl="3" indent="0" fontAlgn="auto">
              <a:spcBef>
                <a:spcPts val="0"/>
              </a:spcBef>
              <a:buNone/>
              <a:defRPr/>
            </a:pPr>
            <a:r>
              <a:rPr lang="de-DE" sz="2000" dirty="0"/>
              <a:t> Das Sozialpädagoginnen und Sozialpädagogen des Teams sind im Rahmen des Gesamt-</a:t>
            </a:r>
          </a:p>
          <a:p>
            <a:pPr marL="418927" lvl="3" indent="0" fontAlgn="auto">
              <a:spcBef>
                <a:spcPts val="0"/>
              </a:spcBef>
              <a:buNone/>
              <a:defRPr/>
            </a:pPr>
            <a:r>
              <a:rPr lang="de-DE" sz="2000" dirty="0" err="1"/>
              <a:t>planverfahrens</a:t>
            </a:r>
            <a:r>
              <a:rPr lang="de-DE" sz="2000" dirty="0"/>
              <a:t> dafür verantwortlich, gemeinsam mit den Antragsteller/-innen deren Bedarf</a:t>
            </a:r>
          </a:p>
          <a:p>
            <a:pPr marL="418927" lvl="3" indent="0" fontAlgn="auto">
              <a:spcBef>
                <a:spcPts val="0"/>
              </a:spcBef>
              <a:buNone/>
              <a:defRPr/>
            </a:pPr>
            <a:r>
              <a:rPr lang="de-DE" sz="2000" dirty="0"/>
              <a:t>zu beschreiben, die Wünsche und Vorstellungen bezüglich der Ausgestaltung der </a:t>
            </a:r>
            <a:r>
              <a:rPr lang="de-DE" sz="2000" dirty="0" err="1"/>
              <a:t>Leistun</a:t>
            </a:r>
            <a:r>
              <a:rPr lang="de-DE" sz="2000" dirty="0"/>
              <a:t>-</a:t>
            </a:r>
          </a:p>
          <a:p>
            <a:pPr marL="418927" lvl="3" indent="0" fontAlgn="auto">
              <a:spcBef>
                <a:spcPts val="0"/>
              </a:spcBef>
              <a:buNone/>
              <a:defRPr/>
            </a:pPr>
            <a:r>
              <a:rPr lang="de-DE" sz="2000" dirty="0"/>
              <a:t>gen zu erfassen und Ziele zu formulieren.</a:t>
            </a:r>
          </a:p>
          <a:p>
            <a:pPr marL="418927" lvl="3" indent="0" fontAlgn="auto">
              <a:spcBef>
                <a:spcPts val="0"/>
              </a:spcBef>
              <a:buNone/>
              <a:defRPr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6505464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0"/>
          </p:nvPr>
        </p:nvSpPr>
        <p:spPr>
          <a:xfrm>
            <a:off x="244253" y="701775"/>
            <a:ext cx="13192347" cy="7910006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92" y="235150"/>
            <a:ext cx="13310607" cy="837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5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1841384440"/>
              </p:ext>
            </p:extLst>
          </p:nvPr>
        </p:nvGraphicFramePr>
        <p:xfrm>
          <a:off x="1329070" y="350874"/>
          <a:ext cx="11950995" cy="8079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133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3251086923"/>
              </p:ext>
            </p:extLst>
          </p:nvPr>
        </p:nvGraphicFramePr>
        <p:xfrm>
          <a:off x="744278" y="946297"/>
          <a:ext cx="12876029" cy="8027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530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Arab" typeface="Arial"/>
      </a:majorFont>
      <a:minorFont>
        <a:latin typeface="Calibri"/>
        <a:ea typeface=""/>
        <a:cs typeface=""/>
        <a:font script="Arab" typeface="Arial"/>
      </a:minorFont>
    </a:fontScheme>
    <a:fmtScheme name="Office">
      <a:fillStyleLst>
        <a:solidFill>
          <a:schemeClr val="bg1">
            <a:alpha val="0"/>
          </a:schemeClr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  <a:scene3d>
            <a:camera prst="orthographicFront"/>
            <a:lightRig rig="threePt" dir="t"/>
          </a:scene3d>
        </a:effectStyle>
      </a:effectStyleLst>
      <a:bgFillStyleLst>
        <a:solidFill>
          <a:schemeClr val="bg1">
            <a:alpha val="0"/>
          </a:schemeClr>
        </a:solidFill>
        <a:gradFill/>
        <a:gradFill/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376</Words>
  <Application>Microsoft Office PowerPoint</Application>
  <PresentationFormat>Benutzerdefiniert</PresentationFormat>
  <Paragraphs>45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Symbol</vt:lpstr>
      <vt:lpstr>default layout</vt:lpstr>
      <vt:lpstr>Office-Design</vt:lpstr>
      <vt:lpstr>PowerPoint-Präsentation</vt:lpstr>
      <vt:lpstr>Ansprechpartner in den Teams Teilhabeplanung</vt:lpstr>
      <vt:lpstr>Infos über die Teams Teilhabeplanung Erwachsene  Nord, Nordwest sowie Süd, Südwest und Ost 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MBremer</dc:creator>
  <cp:lastModifiedBy>Eckhardt, Imke -11.01-</cp:lastModifiedBy>
  <cp:revision>19</cp:revision>
  <cp:lastPrinted>2020-09-24T08:43:45Z</cp:lastPrinted>
  <dcterms:modified xsi:type="dcterms:W3CDTF">2020-09-30T10:18:51Z</dcterms:modified>
</cp:coreProperties>
</file>